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ef6eb28ce424df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94dc6bfc92b4a12"/>
  </p:sldMasterIdLst>
  <p:sldIdLst>
    <p:sldId xmlns:r="http://schemas.openxmlformats.org/officeDocument/2006/relationships" id="256" r:id="Ra0df6aeeb867424a"/>
    <p:sldId xmlns:r="http://schemas.openxmlformats.org/officeDocument/2006/relationships" id="257" r:id="R35bfa9f762e7405a"/>
    <p:sldId xmlns:r="http://schemas.openxmlformats.org/officeDocument/2006/relationships" id="258" r:id="R895df173260545de"/>
    <p:sldId xmlns:r="http://schemas.openxmlformats.org/officeDocument/2006/relationships" id="259" r:id="Rc517589a7ff64fa2"/>
    <p:sldId xmlns:r="http://schemas.openxmlformats.org/officeDocument/2006/relationships" id="260" r:id="Re966aa252923402c"/>
    <p:sldId xmlns:r="http://schemas.openxmlformats.org/officeDocument/2006/relationships" id="261" r:id="Rccf310660d0c495e"/>
    <p:sldId xmlns:r="http://schemas.openxmlformats.org/officeDocument/2006/relationships" id="262" r:id="Rfdba976be2c84e3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94dc6bfc92b4a12" /><Relationship Type="http://schemas.openxmlformats.org/officeDocument/2006/relationships/slide" Target="/ppt/slides/slide1.xml" Id="Ra0df6aeeb867424a" /><Relationship Type="http://schemas.openxmlformats.org/officeDocument/2006/relationships/slide" Target="/ppt/slides/slide2.xml" Id="R35bfa9f762e7405a" /><Relationship Type="http://schemas.openxmlformats.org/officeDocument/2006/relationships/slide" Target="/ppt/slides/slide3.xml" Id="R895df173260545de" /><Relationship Type="http://schemas.openxmlformats.org/officeDocument/2006/relationships/slide" Target="/ppt/slides/slide4.xml" Id="Rc517589a7ff64fa2" /><Relationship Type="http://schemas.openxmlformats.org/officeDocument/2006/relationships/slide" Target="/ppt/slides/slide5.xml" Id="Re966aa252923402c" /><Relationship Type="http://schemas.openxmlformats.org/officeDocument/2006/relationships/slide" Target="/ppt/slides/slide6.xml" Id="Rccf310660d0c495e" /><Relationship Type="http://schemas.openxmlformats.org/officeDocument/2006/relationships/slide" Target="/ppt/slides/slide7.xml" Id="Rfdba976be2c84e3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28aa071c7514fa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0764851f4643ca" /><Relationship Type="http://schemas.openxmlformats.org/officeDocument/2006/relationships/theme" Target="/ppt/slideMasters/theme/theme1.xml" Id="Rc729da315e4a4e5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a0764851f4643c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514ff4ec88400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3c52e949284a8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f4b7db1081497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c74a83fbd340a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07f61d1f0d41c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20df7483fe4f8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f090eab1ed484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FLID MEKANISKE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FLID MEKANISKE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FLID MEKANISKE AS ble etablert [år] og holder til i Gullaug.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FLID MEKANISKE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FLID MEKANISKE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FLID MEKANISKE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2 305 944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−357 616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−451 993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853 467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3 249 031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FLID MEKANISKE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KENTSRUD SINDRE HEJBERG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LARSEN TOR ARNE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FLID MEKANISKE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Tuverudveien 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3426 Gullaug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927 387 271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FLID MEKANISKE AS</a:t>
            </a:r>
          </a:p>
        </p:txBody>
      </p:sp>
    </p:spTree>
  </p:cSld>
  <p:clrMapOvr>
    <a:masterClrMapping xmlns:a="http://schemas.openxmlformats.org/drawingml/2006/main"/>
  </p:clrMapOvr>
</p:sld>
</file>