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f92fe0cae34c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b32ff10bf54b3e"/>
  </p:sldMasterIdLst>
  <p:sldIdLst>
    <p:sldId xmlns:r="http://schemas.openxmlformats.org/officeDocument/2006/relationships" id="256" r:id="R6e8ce1976dd54bc4"/>
    <p:sldId xmlns:r="http://schemas.openxmlformats.org/officeDocument/2006/relationships" id="257" r:id="Rdc2fc68763c34166"/>
    <p:sldId xmlns:r="http://schemas.openxmlformats.org/officeDocument/2006/relationships" id="258" r:id="Rf47cb63b7c6142aa"/>
    <p:sldId xmlns:r="http://schemas.openxmlformats.org/officeDocument/2006/relationships" id="259" r:id="R373197db85d14bec"/>
    <p:sldId xmlns:r="http://schemas.openxmlformats.org/officeDocument/2006/relationships" id="260" r:id="R546421ca48a44f2b"/>
    <p:sldId xmlns:r="http://schemas.openxmlformats.org/officeDocument/2006/relationships" id="261" r:id="R0938614ac67a402d"/>
    <p:sldId xmlns:r="http://schemas.openxmlformats.org/officeDocument/2006/relationships" id="262" r:id="R969845e1056543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b32ff10bf54b3e" /><Relationship Type="http://schemas.openxmlformats.org/officeDocument/2006/relationships/slide" Target="/ppt/slides/slide1.xml" Id="R6e8ce1976dd54bc4" /><Relationship Type="http://schemas.openxmlformats.org/officeDocument/2006/relationships/slide" Target="/ppt/slides/slide2.xml" Id="Rdc2fc68763c34166" /><Relationship Type="http://schemas.openxmlformats.org/officeDocument/2006/relationships/slide" Target="/ppt/slides/slide3.xml" Id="Rf47cb63b7c6142aa" /><Relationship Type="http://schemas.openxmlformats.org/officeDocument/2006/relationships/slide" Target="/ppt/slides/slide4.xml" Id="R373197db85d14bec" /><Relationship Type="http://schemas.openxmlformats.org/officeDocument/2006/relationships/slide" Target="/ppt/slides/slide5.xml" Id="R546421ca48a44f2b" /><Relationship Type="http://schemas.openxmlformats.org/officeDocument/2006/relationships/slide" Target="/ppt/slides/slide6.xml" Id="R0938614ac67a402d" /><Relationship Type="http://schemas.openxmlformats.org/officeDocument/2006/relationships/slide" Target="/ppt/slides/slide7.xml" Id="R969845e1056543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d5f7ec4f8547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43ce68166484c" /><Relationship Type="http://schemas.openxmlformats.org/officeDocument/2006/relationships/theme" Target="/ppt/slideMasters/theme/theme1.xml" Id="R25e80606045748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343ce6816648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f7923d3684c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705d3ce3e47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ed6002ee34f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476583b774e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a8f86a4e14d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79130c9444d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88b1fe82049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RAKNES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RAKNES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RAKNES HOLDING AS ble etablert [år] og holder til i Sæbøvågen.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RAKNES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RAKNES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RAKNES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414 479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2 857 880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2 861 522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RAKNES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RAKNES SVEIN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RAKNES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Askelandsvegen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5938 Sæbøvågen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svein.raknes@eidsvaagauto.no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927 367 203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RAKNES HOLDING AS</a:t>
            </a:r>
          </a:p>
        </p:txBody>
      </p:sp>
    </p:spTree>
  </p:cSld>
  <p:clrMapOvr>
    <a:masterClrMapping xmlns:a="http://schemas.openxmlformats.org/drawingml/2006/main"/>
  </p:clrMapOvr>
</p:sld>
</file>