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cad5032c85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041e08f2784c3e"/>
  </p:sldMasterIdLst>
  <p:sldIdLst>
    <p:sldId xmlns:r="http://schemas.openxmlformats.org/officeDocument/2006/relationships" id="256" r:id="Rb8696391a8a94529"/>
    <p:sldId xmlns:r="http://schemas.openxmlformats.org/officeDocument/2006/relationships" id="257" r:id="Rea67bc596be048ec"/>
    <p:sldId xmlns:r="http://schemas.openxmlformats.org/officeDocument/2006/relationships" id="258" r:id="R9e28c7ade9494015"/>
    <p:sldId xmlns:r="http://schemas.openxmlformats.org/officeDocument/2006/relationships" id="259" r:id="Rabf90ec658194533"/>
    <p:sldId xmlns:r="http://schemas.openxmlformats.org/officeDocument/2006/relationships" id="260" r:id="R0431306515944bac"/>
    <p:sldId xmlns:r="http://schemas.openxmlformats.org/officeDocument/2006/relationships" id="261" r:id="Rf9794cd52fd946ef"/>
    <p:sldId xmlns:r="http://schemas.openxmlformats.org/officeDocument/2006/relationships" id="262" r:id="R7dec67272d60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41e08f2784c3e" /><Relationship Type="http://schemas.openxmlformats.org/officeDocument/2006/relationships/slide" Target="/ppt/slides/slide1.xml" Id="Rb8696391a8a94529" /><Relationship Type="http://schemas.openxmlformats.org/officeDocument/2006/relationships/slide" Target="/ppt/slides/slide2.xml" Id="Rea67bc596be048ec" /><Relationship Type="http://schemas.openxmlformats.org/officeDocument/2006/relationships/slide" Target="/ppt/slides/slide3.xml" Id="R9e28c7ade9494015" /><Relationship Type="http://schemas.openxmlformats.org/officeDocument/2006/relationships/slide" Target="/ppt/slides/slide4.xml" Id="Rabf90ec658194533" /><Relationship Type="http://schemas.openxmlformats.org/officeDocument/2006/relationships/slide" Target="/ppt/slides/slide5.xml" Id="R0431306515944bac" /><Relationship Type="http://schemas.openxmlformats.org/officeDocument/2006/relationships/slide" Target="/ppt/slides/slide6.xml" Id="Rf9794cd52fd946ef" /><Relationship Type="http://schemas.openxmlformats.org/officeDocument/2006/relationships/slide" Target="/ppt/slides/slide7.xml" Id="R7dec67272d60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7641ae52d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7ccd9835e4a89" /><Relationship Type="http://schemas.openxmlformats.org/officeDocument/2006/relationships/theme" Target="/ppt/slideMasters/theme/theme1.xml" Id="Rba6508f21c6f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67ccd9835e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b8ba639504e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5b19900b3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a7cb46bde45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2622fcdd9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397a5970c49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7ad80f5cd41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e0e0fb6764a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36 305 352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36 326 042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