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288a2cf02b40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3ce65afc93463b"/>
  </p:sldMasterIdLst>
  <p:sldIdLst>
    <p:sldId xmlns:r="http://schemas.openxmlformats.org/officeDocument/2006/relationships" id="256" r:id="R58430be4ccdf4f08"/>
    <p:sldId xmlns:r="http://schemas.openxmlformats.org/officeDocument/2006/relationships" id="257" r:id="R7bd4fd2472b8425b"/>
    <p:sldId xmlns:r="http://schemas.openxmlformats.org/officeDocument/2006/relationships" id="258" r:id="Rdf09d29127154fd7"/>
    <p:sldId xmlns:r="http://schemas.openxmlformats.org/officeDocument/2006/relationships" id="259" r:id="Rfd29b1bd6470446e"/>
    <p:sldId xmlns:r="http://schemas.openxmlformats.org/officeDocument/2006/relationships" id="260" r:id="Re171d164204946de"/>
    <p:sldId xmlns:r="http://schemas.openxmlformats.org/officeDocument/2006/relationships" id="261" r:id="R7b2c989540014981"/>
    <p:sldId xmlns:r="http://schemas.openxmlformats.org/officeDocument/2006/relationships" id="262" r:id="R440759ccde2045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3ce65afc93463b" /><Relationship Type="http://schemas.openxmlformats.org/officeDocument/2006/relationships/slide" Target="/ppt/slides/slide1.xml" Id="R58430be4ccdf4f08" /><Relationship Type="http://schemas.openxmlformats.org/officeDocument/2006/relationships/slide" Target="/ppt/slides/slide2.xml" Id="R7bd4fd2472b8425b" /><Relationship Type="http://schemas.openxmlformats.org/officeDocument/2006/relationships/slide" Target="/ppt/slides/slide3.xml" Id="Rdf09d29127154fd7" /><Relationship Type="http://schemas.openxmlformats.org/officeDocument/2006/relationships/slide" Target="/ppt/slides/slide4.xml" Id="Rfd29b1bd6470446e" /><Relationship Type="http://schemas.openxmlformats.org/officeDocument/2006/relationships/slide" Target="/ppt/slides/slide5.xml" Id="Re171d164204946de" /><Relationship Type="http://schemas.openxmlformats.org/officeDocument/2006/relationships/slide" Target="/ppt/slides/slide6.xml" Id="R7b2c989540014981" /><Relationship Type="http://schemas.openxmlformats.org/officeDocument/2006/relationships/slide" Target="/ppt/slides/slide7.xml" Id="R440759ccde2045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9c25e8c63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22cf211374983" /><Relationship Type="http://schemas.openxmlformats.org/officeDocument/2006/relationships/theme" Target="/ppt/slideMasters/theme/theme1.xml" Id="R8925db34ee7f4e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c22cf2113749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2a935aba14a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4e71643c54e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6ec2ff81741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71ebcc74e4d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6158125834f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e836071fe41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9fe5d7a404c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SJO MILJØSANERING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MILJØSANERING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SJO MILJØSANERING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MILJØSANERING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MILJØSANERING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MILJØSANERING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197 013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MILJØSANERING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REDESIGN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MILJØSANERING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Frakkagjerdvegen 191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SJO MILJØSANERING AS</a:t>
            </a:r>
          </a:p>
        </p:txBody>
      </p:sp>
    </p:spTree>
  </p:cSld>
  <p:clrMapOvr>
    <a:masterClrMapping xmlns:a="http://schemas.openxmlformats.org/drawingml/2006/main"/>
  </p:clrMapOvr>
</p:sld>
</file>