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858be16cb3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d3f54ca9c42ca"/>
  </p:sldMasterIdLst>
  <p:sldIdLst>
    <p:sldId xmlns:r="http://schemas.openxmlformats.org/officeDocument/2006/relationships" id="256" r:id="Rc598f51c65c74dad"/>
    <p:sldId xmlns:r="http://schemas.openxmlformats.org/officeDocument/2006/relationships" id="257" r:id="R03d77a6cd57543dc"/>
    <p:sldId xmlns:r="http://schemas.openxmlformats.org/officeDocument/2006/relationships" id="258" r:id="R93e36a6d04734de8"/>
    <p:sldId xmlns:r="http://schemas.openxmlformats.org/officeDocument/2006/relationships" id="259" r:id="R8419aaab813f4dd1"/>
    <p:sldId xmlns:r="http://schemas.openxmlformats.org/officeDocument/2006/relationships" id="260" r:id="R568fad0115f441a7"/>
    <p:sldId xmlns:r="http://schemas.openxmlformats.org/officeDocument/2006/relationships" id="261" r:id="R8669dee0e0364afc"/>
    <p:sldId xmlns:r="http://schemas.openxmlformats.org/officeDocument/2006/relationships" id="262" r:id="R0287c7d42f7c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d3f54ca9c42ca" /><Relationship Type="http://schemas.openxmlformats.org/officeDocument/2006/relationships/slide" Target="/ppt/slides/slide1.xml" Id="Rc598f51c65c74dad" /><Relationship Type="http://schemas.openxmlformats.org/officeDocument/2006/relationships/slide" Target="/ppt/slides/slide2.xml" Id="R03d77a6cd57543dc" /><Relationship Type="http://schemas.openxmlformats.org/officeDocument/2006/relationships/slide" Target="/ppt/slides/slide3.xml" Id="R93e36a6d04734de8" /><Relationship Type="http://schemas.openxmlformats.org/officeDocument/2006/relationships/slide" Target="/ppt/slides/slide4.xml" Id="R8419aaab813f4dd1" /><Relationship Type="http://schemas.openxmlformats.org/officeDocument/2006/relationships/slide" Target="/ppt/slides/slide5.xml" Id="R568fad0115f441a7" /><Relationship Type="http://schemas.openxmlformats.org/officeDocument/2006/relationships/slide" Target="/ppt/slides/slide6.xml" Id="R8669dee0e0364afc" /><Relationship Type="http://schemas.openxmlformats.org/officeDocument/2006/relationships/slide" Target="/ppt/slides/slide7.xml" Id="R0287c7d42f7c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ed2745823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6a30382504bb9" /><Relationship Type="http://schemas.openxmlformats.org/officeDocument/2006/relationships/theme" Target="/ppt/slideMasters/theme/theme1.xml" Id="R6ea81c291872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6a30382504b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5ae3284014a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131a33361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98336bc93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df3060fc3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b047a0495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544446d5c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3ab6491aa41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MO COLLECTION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MO COLLECTION AS ble etablert [år] og holder til i Seljord.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Bjørgemoen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3840 Seljord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927 360 047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MO COLLECTION AS</a:t>
            </a:r>
          </a:p>
        </p:txBody>
      </p:sp>
    </p:spTree>
  </p:cSld>
  <p:clrMapOvr>
    <a:masterClrMapping xmlns:a="http://schemas.openxmlformats.org/drawingml/2006/main"/>
  </p:clrMapOvr>
</p:sld>
</file>