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b72ca9e9a14e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a7e3cc4b664aee"/>
  </p:sldMasterIdLst>
  <p:sldIdLst>
    <p:sldId xmlns:r="http://schemas.openxmlformats.org/officeDocument/2006/relationships" id="256" r:id="R312a16d2117e4062"/>
    <p:sldId xmlns:r="http://schemas.openxmlformats.org/officeDocument/2006/relationships" id="257" r:id="R08dd5a6dab114ca6"/>
    <p:sldId xmlns:r="http://schemas.openxmlformats.org/officeDocument/2006/relationships" id="258" r:id="Ra082015bef0e42de"/>
    <p:sldId xmlns:r="http://schemas.openxmlformats.org/officeDocument/2006/relationships" id="259" r:id="R566bf5358655422b"/>
    <p:sldId xmlns:r="http://schemas.openxmlformats.org/officeDocument/2006/relationships" id="260" r:id="Rc8c757afaff94557"/>
    <p:sldId xmlns:r="http://schemas.openxmlformats.org/officeDocument/2006/relationships" id="261" r:id="R5824637dba814ee0"/>
    <p:sldId xmlns:r="http://schemas.openxmlformats.org/officeDocument/2006/relationships" id="262" r:id="Rcebcc69b54f842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a7e3cc4b664aee" /><Relationship Type="http://schemas.openxmlformats.org/officeDocument/2006/relationships/slide" Target="/ppt/slides/slide1.xml" Id="R312a16d2117e4062" /><Relationship Type="http://schemas.openxmlformats.org/officeDocument/2006/relationships/slide" Target="/ppt/slides/slide2.xml" Id="R08dd5a6dab114ca6" /><Relationship Type="http://schemas.openxmlformats.org/officeDocument/2006/relationships/slide" Target="/ppt/slides/slide3.xml" Id="Ra082015bef0e42de" /><Relationship Type="http://schemas.openxmlformats.org/officeDocument/2006/relationships/slide" Target="/ppt/slides/slide4.xml" Id="R566bf5358655422b" /><Relationship Type="http://schemas.openxmlformats.org/officeDocument/2006/relationships/slide" Target="/ppt/slides/slide5.xml" Id="Rc8c757afaff94557" /><Relationship Type="http://schemas.openxmlformats.org/officeDocument/2006/relationships/slide" Target="/ppt/slides/slide6.xml" Id="R5824637dba814ee0" /><Relationship Type="http://schemas.openxmlformats.org/officeDocument/2006/relationships/slide" Target="/ppt/slides/slide7.xml" Id="Rcebcc69b54f842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1a997933274d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ae51d90f04778" /><Relationship Type="http://schemas.openxmlformats.org/officeDocument/2006/relationships/theme" Target="/ppt/slideMasters/theme/theme1.xml" Id="Rc4be4dc5d4b240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0ae51d90f047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c4fa54b4442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465cdf08d49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399223d4142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f0f3a5a7c4c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7c907287e40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bd70a26304f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591b01bd944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ARKINORD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489 157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ADRIAN BENJAMIN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Holmforsveien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8618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927 321 998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ARKINORD AS</a:t>
            </a:r>
          </a:p>
        </p:txBody>
      </p:sp>
    </p:spTree>
  </p:cSld>
  <p:clrMapOvr>
    <a:masterClrMapping xmlns:a="http://schemas.openxmlformats.org/drawingml/2006/main"/>
  </p:clrMapOvr>
</p:sld>
</file>