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61dc45ae5e4b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378b8ca4a84a04"/>
  </p:sldMasterIdLst>
  <p:sldIdLst>
    <p:sldId xmlns:r="http://schemas.openxmlformats.org/officeDocument/2006/relationships" id="256" r:id="R32784983c19949e4"/>
    <p:sldId xmlns:r="http://schemas.openxmlformats.org/officeDocument/2006/relationships" id="257" r:id="R36dbbc7f2d2d4842"/>
    <p:sldId xmlns:r="http://schemas.openxmlformats.org/officeDocument/2006/relationships" id="258" r:id="R6fc08d2d8a524716"/>
    <p:sldId xmlns:r="http://schemas.openxmlformats.org/officeDocument/2006/relationships" id="259" r:id="Rab3ad56cbf684580"/>
    <p:sldId xmlns:r="http://schemas.openxmlformats.org/officeDocument/2006/relationships" id="260" r:id="R765b3b7926bd42e6"/>
    <p:sldId xmlns:r="http://schemas.openxmlformats.org/officeDocument/2006/relationships" id="261" r:id="Re166924fe9434c01"/>
    <p:sldId xmlns:r="http://schemas.openxmlformats.org/officeDocument/2006/relationships" id="262" r:id="R69e564571de549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378b8ca4a84a04" /><Relationship Type="http://schemas.openxmlformats.org/officeDocument/2006/relationships/slide" Target="/ppt/slides/slide1.xml" Id="R32784983c19949e4" /><Relationship Type="http://schemas.openxmlformats.org/officeDocument/2006/relationships/slide" Target="/ppt/slides/slide2.xml" Id="R36dbbc7f2d2d4842" /><Relationship Type="http://schemas.openxmlformats.org/officeDocument/2006/relationships/slide" Target="/ppt/slides/slide3.xml" Id="R6fc08d2d8a524716" /><Relationship Type="http://schemas.openxmlformats.org/officeDocument/2006/relationships/slide" Target="/ppt/slides/slide4.xml" Id="Rab3ad56cbf684580" /><Relationship Type="http://schemas.openxmlformats.org/officeDocument/2006/relationships/slide" Target="/ppt/slides/slide5.xml" Id="R765b3b7926bd42e6" /><Relationship Type="http://schemas.openxmlformats.org/officeDocument/2006/relationships/slide" Target="/ppt/slides/slide6.xml" Id="Re166924fe9434c01" /><Relationship Type="http://schemas.openxmlformats.org/officeDocument/2006/relationships/slide" Target="/ppt/slides/slide7.xml" Id="R69e564571de549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d7f583b0e245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ff4d5da6c4991" /><Relationship Type="http://schemas.openxmlformats.org/officeDocument/2006/relationships/theme" Target="/ppt/slideMasters/theme/theme1.xml" Id="R66cea6b7c9694e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2ff4d5da6c49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5e88f81d047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c4586527e46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d207e265940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3db1bcdea4c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0b485d30d41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fa58461cd42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a500e49d743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GOFOTEN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GOFOTEN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2 834 849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5 736 273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6 434 540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SOLUM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Vipeveien 23A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927 284 227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