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a6e04483a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75c546de83491d"/>
  </p:sldMasterIdLst>
  <p:sldIdLst>
    <p:sldId xmlns:r="http://schemas.openxmlformats.org/officeDocument/2006/relationships" id="256" r:id="Rd50b845d2c094310"/>
    <p:sldId xmlns:r="http://schemas.openxmlformats.org/officeDocument/2006/relationships" id="257" r:id="Ra57bb02843ed444b"/>
    <p:sldId xmlns:r="http://schemas.openxmlformats.org/officeDocument/2006/relationships" id="258" r:id="Rc0e5b7a6b6e344c9"/>
    <p:sldId xmlns:r="http://schemas.openxmlformats.org/officeDocument/2006/relationships" id="259" r:id="R31a950a5ec0147b9"/>
    <p:sldId xmlns:r="http://schemas.openxmlformats.org/officeDocument/2006/relationships" id="260" r:id="Reee31adfe3d6425b"/>
    <p:sldId xmlns:r="http://schemas.openxmlformats.org/officeDocument/2006/relationships" id="261" r:id="Ra093c1f3c0b0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5c546de83491d" /><Relationship Type="http://schemas.openxmlformats.org/officeDocument/2006/relationships/slide" Target="/ppt/slides/slide1.xml" Id="Rd50b845d2c094310" /><Relationship Type="http://schemas.openxmlformats.org/officeDocument/2006/relationships/slide" Target="/ppt/slides/slide2.xml" Id="Ra57bb02843ed444b" /><Relationship Type="http://schemas.openxmlformats.org/officeDocument/2006/relationships/slide" Target="/ppt/slides/slide3.xml" Id="Rc0e5b7a6b6e344c9" /><Relationship Type="http://schemas.openxmlformats.org/officeDocument/2006/relationships/slide" Target="/ppt/slides/slide4.xml" Id="R31a950a5ec0147b9" /><Relationship Type="http://schemas.openxmlformats.org/officeDocument/2006/relationships/slide" Target="/ppt/slides/slide5.xml" Id="Reee31adfe3d6425b" /><Relationship Type="http://schemas.openxmlformats.org/officeDocument/2006/relationships/slide" Target="/ppt/slides/slide6.xml" Id="Ra093c1f3c0b0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6e3336108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e484c45a04ebe" /><Relationship Type="http://schemas.openxmlformats.org/officeDocument/2006/relationships/theme" Target="/ppt/slideMasters/theme/theme1.xml" Id="R58bab7e6c22f46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0e484c45a0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3447231fe40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90c91c1b64d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671ecf4e847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160ae19134b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accbf76f5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f890712ce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HAGA-HOLDING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HAGA-HOLDING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HAGA VIKANES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 167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5414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927 281 813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HAGA-HOLDING AS</a:t>
            </a:r>
          </a:p>
        </p:txBody>
      </p:sp>
    </p:spTree>
  </p:cSld>
  <p:clrMapOvr>
    <a:masterClrMapping xmlns:a="http://schemas.openxmlformats.org/drawingml/2006/main"/>
  </p:clrMapOvr>
</p:sld>
</file>