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55da302fcbc427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e07b87584b6463a"/>
  </p:sldMasterIdLst>
  <p:sldIdLst>
    <p:sldId xmlns:r="http://schemas.openxmlformats.org/officeDocument/2006/relationships" id="256" r:id="R8678151274a243d8"/>
    <p:sldId xmlns:r="http://schemas.openxmlformats.org/officeDocument/2006/relationships" id="257" r:id="R60e18c6c6272468c"/>
    <p:sldId xmlns:r="http://schemas.openxmlformats.org/officeDocument/2006/relationships" id="258" r:id="Rc78769bc514f41f5"/>
    <p:sldId xmlns:r="http://schemas.openxmlformats.org/officeDocument/2006/relationships" id="259" r:id="Rb5ea18e7fdfb49c4"/>
    <p:sldId xmlns:r="http://schemas.openxmlformats.org/officeDocument/2006/relationships" id="260" r:id="R35668a0cebf04df1"/>
    <p:sldId xmlns:r="http://schemas.openxmlformats.org/officeDocument/2006/relationships" id="261" r:id="Raa1ea7e5e10c4605"/>
    <p:sldId xmlns:r="http://schemas.openxmlformats.org/officeDocument/2006/relationships" id="262" r:id="Rfd48a4036de5426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e07b87584b6463a" /><Relationship Type="http://schemas.openxmlformats.org/officeDocument/2006/relationships/slide" Target="/ppt/slides/slide1.xml" Id="R8678151274a243d8" /><Relationship Type="http://schemas.openxmlformats.org/officeDocument/2006/relationships/slide" Target="/ppt/slides/slide2.xml" Id="R60e18c6c6272468c" /><Relationship Type="http://schemas.openxmlformats.org/officeDocument/2006/relationships/slide" Target="/ppt/slides/slide3.xml" Id="Rc78769bc514f41f5" /><Relationship Type="http://schemas.openxmlformats.org/officeDocument/2006/relationships/slide" Target="/ppt/slides/slide4.xml" Id="Rb5ea18e7fdfb49c4" /><Relationship Type="http://schemas.openxmlformats.org/officeDocument/2006/relationships/slide" Target="/ppt/slides/slide5.xml" Id="R35668a0cebf04df1" /><Relationship Type="http://schemas.openxmlformats.org/officeDocument/2006/relationships/slide" Target="/ppt/slides/slide6.xml" Id="Raa1ea7e5e10c4605" /><Relationship Type="http://schemas.openxmlformats.org/officeDocument/2006/relationships/slide" Target="/ppt/slides/slide7.xml" Id="Rfd48a4036de5426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1396d383e2f4a5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ca9f0d907046a7" /><Relationship Type="http://schemas.openxmlformats.org/officeDocument/2006/relationships/theme" Target="/ppt/slideMasters/theme/theme1.xml" Id="R9bb6cb3202754af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9ca9f0d907046a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be2e40c44b43f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7d386529dd436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961ffca57345f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02441ba54540a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e7e0bf737c4cc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30776e19644ba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9ac3cfe61a4b2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E. SANDBERG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E. SANDBERG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E. SANDBERG HOLDING AS ble etablert [år] og holder til i Tranby.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E. SANDBERG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E. SANDBERG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E. SANDBERG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−5 941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1 098 292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701 590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E. SANDBERG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SANDBERG ESPEN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E. SANDBERG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Haugane 26B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3409 Tranby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927 281 171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E. SANDBERG HOLDING AS</a:t>
            </a:r>
          </a:p>
        </p:txBody>
      </p:sp>
    </p:spTree>
  </p:cSld>
  <p:clrMapOvr>
    <a:masterClrMapping xmlns:a="http://schemas.openxmlformats.org/drawingml/2006/main"/>
  </p:clrMapOvr>
</p:sld>
</file>