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ec847eb490246e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03d5c7d125c4400"/>
  </p:sldMasterIdLst>
  <p:sldIdLst>
    <p:sldId xmlns:r="http://schemas.openxmlformats.org/officeDocument/2006/relationships" id="256" r:id="Rf6fdd7a1ea324f82"/>
    <p:sldId xmlns:r="http://schemas.openxmlformats.org/officeDocument/2006/relationships" id="257" r:id="R455cc0f80d9d44d3"/>
    <p:sldId xmlns:r="http://schemas.openxmlformats.org/officeDocument/2006/relationships" id="258" r:id="Rc5dcd10da6194fec"/>
    <p:sldId xmlns:r="http://schemas.openxmlformats.org/officeDocument/2006/relationships" id="259" r:id="R7117430c84a14481"/>
    <p:sldId xmlns:r="http://schemas.openxmlformats.org/officeDocument/2006/relationships" id="260" r:id="Rdc6088450e464cde"/>
    <p:sldId xmlns:r="http://schemas.openxmlformats.org/officeDocument/2006/relationships" id="261" r:id="Rec0bf0ecf2824386"/>
    <p:sldId xmlns:r="http://schemas.openxmlformats.org/officeDocument/2006/relationships" id="262" r:id="R972d8eebb8fe449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03d5c7d125c4400" /><Relationship Type="http://schemas.openxmlformats.org/officeDocument/2006/relationships/slide" Target="/ppt/slides/slide1.xml" Id="Rf6fdd7a1ea324f82" /><Relationship Type="http://schemas.openxmlformats.org/officeDocument/2006/relationships/slide" Target="/ppt/slides/slide2.xml" Id="R455cc0f80d9d44d3" /><Relationship Type="http://schemas.openxmlformats.org/officeDocument/2006/relationships/slide" Target="/ppt/slides/slide3.xml" Id="Rc5dcd10da6194fec" /><Relationship Type="http://schemas.openxmlformats.org/officeDocument/2006/relationships/slide" Target="/ppt/slides/slide4.xml" Id="R7117430c84a14481" /><Relationship Type="http://schemas.openxmlformats.org/officeDocument/2006/relationships/slide" Target="/ppt/slides/slide5.xml" Id="Rdc6088450e464cde" /><Relationship Type="http://schemas.openxmlformats.org/officeDocument/2006/relationships/slide" Target="/ppt/slides/slide6.xml" Id="Rec0bf0ecf2824386" /><Relationship Type="http://schemas.openxmlformats.org/officeDocument/2006/relationships/slide" Target="/ppt/slides/slide7.xml" Id="R972d8eebb8fe449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079ca73af0049a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0b7f67ee4e454e" /><Relationship Type="http://schemas.openxmlformats.org/officeDocument/2006/relationships/theme" Target="/ppt/slideMasters/theme/theme1.xml" Id="R0f2e7444e71249d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00b7f67ee4e454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08bd9783d94c1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4c89264f33455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63fc7a027e4e1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face5b2c9d41f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bbffb133bb492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61f42da5954f1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7e72639885468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HENRIK BULLS VEG 42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HENRIK BULLS VEG 42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HENRIK BULLS VEG 42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HENRIK BULLS VEG 42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HENRIK BULLS VEG 42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HENRIK BULLS VEG 42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3 036 034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2 778 718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2 157 800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5 103 088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8 177 694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HENRIK BULLS VEG 42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FREDENSBORG BOLIG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HENRIK BULLS VEG 42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Henrik Ibsens gate 48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927 280 930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HENRIK BULLS VEG 42 AS</a:t>
            </a:r>
          </a:p>
        </p:txBody>
      </p:sp>
    </p:spTree>
  </p:cSld>
  <p:clrMapOvr>
    <a:masterClrMapping xmlns:a="http://schemas.openxmlformats.org/drawingml/2006/main"/>
  </p:clrMapOvr>
</p:sld>
</file>