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340c3058641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e40fae1cf4170"/>
  </p:sldMasterIdLst>
  <p:sldIdLst>
    <p:sldId xmlns:r="http://schemas.openxmlformats.org/officeDocument/2006/relationships" id="256" r:id="Rdbc8958ce32845c8"/>
    <p:sldId xmlns:r="http://schemas.openxmlformats.org/officeDocument/2006/relationships" id="257" r:id="Raa06807eade649db"/>
    <p:sldId xmlns:r="http://schemas.openxmlformats.org/officeDocument/2006/relationships" id="258" r:id="Rec41591ba2854e76"/>
    <p:sldId xmlns:r="http://schemas.openxmlformats.org/officeDocument/2006/relationships" id="259" r:id="R3864094e3e264edb"/>
    <p:sldId xmlns:r="http://schemas.openxmlformats.org/officeDocument/2006/relationships" id="260" r:id="R572fb70220194994"/>
    <p:sldId xmlns:r="http://schemas.openxmlformats.org/officeDocument/2006/relationships" id="261" r:id="Rfe1cf157fc4c424a"/>
    <p:sldId xmlns:r="http://schemas.openxmlformats.org/officeDocument/2006/relationships" id="262" r:id="R6cdc4bfc5ad3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e40fae1cf4170" /><Relationship Type="http://schemas.openxmlformats.org/officeDocument/2006/relationships/slide" Target="/ppt/slides/slide1.xml" Id="Rdbc8958ce32845c8" /><Relationship Type="http://schemas.openxmlformats.org/officeDocument/2006/relationships/slide" Target="/ppt/slides/slide2.xml" Id="Raa06807eade649db" /><Relationship Type="http://schemas.openxmlformats.org/officeDocument/2006/relationships/slide" Target="/ppt/slides/slide3.xml" Id="Rec41591ba2854e76" /><Relationship Type="http://schemas.openxmlformats.org/officeDocument/2006/relationships/slide" Target="/ppt/slides/slide4.xml" Id="R3864094e3e264edb" /><Relationship Type="http://schemas.openxmlformats.org/officeDocument/2006/relationships/slide" Target="/ppt/slides/slide5.xml" Id="R572fb70220194994" /><Relationship Type="http://schemas.openxmlformats.org/officeDocument/2006/relationships/slide" Target="/ppt/slides/slide6.xml" Id="Rfe1cf157fc4c424a" /><Relationship Type="http://schemas.openxmlformats.org/officeDocument/2006/relationships/slide" Target="/ppt/slides/slide7.xml" Id="R6cdc4bfc5ad3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f840796f040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2cb229748409e" /><Relationship Type="http://schemas.openxmlformats.org/officeDocument/2006/relationships/theme" Target="/ppt/slideMasters/theme/theme1.xml" Id="R564e9934c9bc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2cb229748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21d201cf2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b2b4bf20c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b8a839e0d4a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e476328e4e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b1621a9434a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59bd039e14a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483e2e40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HML HOLDING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6 696 806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8 974 771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MAURITZEN LØVÅS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Grødelandsvegen 369B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927 280 787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HML HOLDING AS</a:t>
            </a:r>
          </a:p>
        </p:txBody>
      </p:sp>
    </p:spTree>
  </p:cSld>
  <p:clrMapOvr>
    <a:masterClrMapping xmlns:a="http://schemas.openxmlformats.org/drawingml/2006/main"/>
  </p:clrMapOvr>
</p:sld>
</file>