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1671dfe79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80bc5cc354980"/>
  </p:sldMasterIdLst>
  <p:sldIdLst>
    <p:sldId xmlns:r="http://schemas.openxmlformats.org/officeDocument/2006/relationships" id="256" r:id="Rbd90829382d242c4"/>
    <p:sldId xmlns:r="http://schemas.openxmlformats.org/officeDocument/2006/relationships" id="257" r:id="R8fc919563d254dd2"/>
    <p:sldId xmlns:r="http://schemas.openxmlformats.org/officeDocument/2006/relationships" id="258" r:id="Rc566ace53ab44e35"/>
    <p:sldId xmlns:r="http://schemas.openxmlformats.org/officeDocument/2006/relationships" id="259" r:id="R1255da983823465f"/>
    <p:sldId xmlns:r="http://schemas.openxmlformats.org/officeDocument/2006/relationships" id="260" r:id="Rd8687d98b3fe4a4e"/>
    <p:sldId xmlns:r="http://schemas.openxmlformats.org/officeDocument/2006/relationships" id="261" r:id="R9438c08a57d0496b"/>
    <p:sldId xmlns:r="http://schemas.openxmlformats.org/officeDocument/2006/relationships" id="262" r:id="R921eb38c48bb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80bc5cc354980" /><Relationship Type="http://schemas.openxmlformats.org/officeDocument/2006/relationships/slide" Target="/ppt/slides/slide1.xml" Id="Rbd90829382d242c4" /><Relationship Type="http://schemas.openxmlformats.org/officeDocument/2006/relationships/slide" Target="/ppt/slides/slide2.xml" Id="R8fc919563d254dd2" /><Relationship Type="http://schemas.openxmlformats.org/officeDocument/2006/relationships/slide" Target="/ppt/slides/slide3.xml" Id="Rc566ace53ab44e35" /><Relationship Type="http://schemas.openxmlformats.org/officeDocument/2006/relationships/slide" Target="/ppt/slides/slide4.xml" Id="R1255da983823465f" /><Relationship Type="http://schemas.openxmlformats.org/officeDocument/2006/relationships/slide" Target="/ppt/slides/slide5.xml" Id="Rd8687d98b3fe4a4e" /><Relationship Type="http://schemas.openxmlformats.org/officeDocument/2006/relationships/slide" Target="/ppt/slides/slide6.xml" Id="R9438c08a57d0496b" /><Relationship Type="http://schemas.openxmlformats.org/officeDocument/2006/relationships/slide" Target="/ppt/slides/slide7.xml" Id="R921eb38c48bb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64e3fda36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3cfc3d7ca4481" /><Relationship Type="http://schemas.openxmlformats.org/officeDocument/2006/relationships/theme" Target="/ppt/slideMasters/theme/theme1.xml" Id="R9a56cdb92db5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f3cfc3d7ca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40e08a73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fd7be451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3abe64d3f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825a8b154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48aae9b2d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55723d67142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0d7d276c6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VALDRES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VALDRES MASKINSTASJON AS ble etablert [år] og holder til i Rogne.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2 673 550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306 543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1 531 187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KLEVEBRÅTEN 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HILMEN HOVI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Klevebråten Dalen, Høvsvegen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2943 Rogne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927 280 604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VALDRES MASKINSTASJON AS</a:t>
            </a:r>
          </a:p>
        </p:txBody>
      </p:sp>
    </p:spTree>
  </p:cSld>
  <p:clrMapOvr>
    <a:masterClrMapping xmlns:a="http://schemas.openxmlformats.org/drawingml/2006/main"/>
  </p:clrMapOvr>
</p:sld>
</file>