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80b22a8524c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b3f4b0f81d489e"/>
  </p:sldMasterIdLst>
  <p:sldIdLst>
    <p:sldId xmlns:r="http://schemas.openxmlformats.org/officeDocument/2006/relationships" id="256" r:id="R3e7fcaa2b8ce4800"/>
    <p:sldId xmlns:r="http://schemas.openxmlformats.org/officeDocument/2006/relationships" id="257" r:id="Rd9839f8376f646bd"/>
    <p:sldId xmlns:r="http://schemas.openxmlformats.org/officeDocument/2006/relationships" id="258" r:id="Rfc5405146636453c"/>
    <p:sldId xmlns:r="http://schemas.openxmlformats.org/officeDocument/2006/relationships" id="259" r:id="Rc7aa2d250f4442f8"/>
    <p:sldId xmlns:r="http://schemas.openxmlformats.org/officeDocument/2006/relationships" id="260" r:id="R9e044d39ebdb4219"/>
    <p:sldId xmlns:r="http://schemas.openxmlformats.org/officeDocument/2006/relationships" id="261" r:id="Rff1acdfcc3d045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3f4b0f81d489e" /><Relationship Type="http://schemas.openxmlformats.org/officeDocument/2006/relationships/slide" Target="/ppt/slides/slide1.xml" Id="R3e7fcaa2b8ce4800" /><Relationship Type="http://schemas.openxmlformats.org/officeDocument/2006/relationships/slide" Target="/ppt/slides/slide2.xml" Id="Rd9839f8376f646bd" /><Relationship Type="http://schemas.openxmlformats.org/officeDocument/2006/relationships/slide" Target="/ppt/slides/slide3.xml" Id="Rfc5405146636453c" /><Relationship Type="http://schemas.openxmlformats.org/officeDocument/2006/relationships/slide" Target="/ppt/slides/slide4.xml" Id="Rc7aa2d250f4442f8" /><Relationship Type="http://schemas.openxmlformats.org/officeDocument/2006/relationships/slide" Target="/ppt/slides/slide5.xml" Id="R9e044d39ebdb4219" /><Relationship Type="http://schemas.openxmlformats.org/officeDocument/2006/relationships/slide" Target="/ppt/slides/slide6.xml" Id="Rff1acdfcc3d045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ddd865588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255407cac427c" /><Relationship Type="http://schemas.openxmlformats.org/officeDocument/2006/relationships/theme" Target="/ppt/slideMasters/theme/theme1.xml" Id="Re2c90a57fa3d40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2255407cac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c20dcc7064c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36891a3c4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c7732f2de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0586b7944f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92051891c4a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570cd300440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LYKKELANN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LYKKELANN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LYKKELANN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LYKKELANN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LYKKELANN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LYKKELANN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LYKKELANN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927 275 589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LYKKELANN AS</a:t>
            </a:r>
          </a:p>
        </p:txBody>
      </p:sp>
    </p:spTree>
  </p:cSld>
  <p:clrMapOvr>
    <a:masterClrMapping xmlns:a="http://schemas.openxmlformats.org/drawingml/2006/main"/>
  </p:clrMapOvr>
</p:sld>
</file>