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5044d2016c41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995c9ad0634ff8"/>
  </p:sldMasterIdLst>
  <p:sldIdLst>
    <p:sldId xmlns:r="http://schemas.openxmlformats.org/officeDocument/2006/relationships" id="256" r:id="Rde41f5e6f34c4109"/>
    <p:sldId xmlns:r="http://schemas.openxmlformats.org/officeDocument/2006/relationships" id="257" r:id="Reb1d83a6a32e4cbb"/>
    <p:sldId xmlns:r="http://schemas.openxmlformats.org/officeDocument/2006/relationships" id="258" r:id="Rabc05b6903f349ee"/>
    <p:sldId xmlns:r="http://schemas.openxmlformats.org/officeDocument/2006/relationships" id="259" r:id="R48f4f754474e4023"/>
    <p:sldId xmlns:r="http://schemas.openxmlformats.org/officeDocument/2006/relationships" id="260" r:id="R801e8029e4ba4391"/>
    <p:sldId xmlns:r="http://schemas.openxmlformats.org/officeDocument/2006/relationships" id="261" r:id="Rc489904bb2d04882"/>
    <p:sldId xmlns:r="http://schemas.openxmlformats.org/officeDocument/2006/relationships" id="262" r:id="R72ba6704efbc43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995c9ad0634ff8" /><Relationship Type="http://schemas.openxmlformats.org/officeDocument/2006/relationships/slide" Target="/ppt/slides/slide1.xml" Id="Rde41f5e6f34c4109" /><Relationship Type="http://schemas.openxmlformats.org/officeDocument/2006/relationships/slide" Target="/ppt/slides/slide2.xml" Id="Reb1d83a6a32e4cbb" /><Relationship Type="http://schemas.openxmlformats.org/officeDocument/2006/relationships/slide" Target="/ppt/slides/slide3.xml" Id="Rabc05b6903f349ee" /><Relationship Type="http://schemas.openxmlformats.org/officeDocument/2006/relationships/slide" Target="/ppt/slides/slide4.xml" Id="R48f4f754474e4023" /><Relationship Type="http://schemas.openxmlformats.org/officeDocument/2006/relationships/slide" Target="/ppt/slides/slide5.xml" Id="R801e8029e4ba4391" /><Relationship Type="http://schemas.openxmlformats.org/officeDocument/2006/relationships/slide" Target="/ppt/slides/slide6.xml" Id="Rc489904bb2d04882" /><Relationship Type="http://schemas.openxmlformats.org/officeDocument/2006/relationships/slide" Target="/ppt/slides/slide7.xml" Id="R72ba6704efbc43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6e762e928043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d697ce9034920" /><Relationship Type="http://schemas.openxmlformats.org/officeDocument/2006/relationships/theme" Target="/ppt/slideMasters/theme/theme1.xml" Id="Rbd02f5d9eaf644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9d697ce90349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9ba2d99d741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a9ffe917c46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1068d4dfa49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246557ce742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6f213c86d46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ecddf4b3345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bae08385e47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DANICA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DANICA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DANICA CAPITAL AS ble etablert [år] og holder til i Langhus.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DANICA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DANICA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DANICA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−16 684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140 309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DANICA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BLUE HEAVEN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DANICA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1405 Langhus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927 269 643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DANICA CAPITAL AS</a:t>
            </a:r>
          </a:p>
        </p:txBody>
      </p:sp>
    </p:spTree>
  </p:cSld>
  <p:clrMapOvr>
    <a:masterClrMapping xmlns:a="http://schemas.openxmlformats.org/drawingml/2006/main"/>
  </p:clrMapOvr>
</p:sld>
</file>