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2470d760c4a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eef0862b504fff"/>
  </p:sldMasterIdLst>
  <p:sldIdLst>
    <p:sldId xmlns:r="http://schemas.openxmlformats.org/officeDocument/2006/relationships" id="256" r:id="Rd4d670ffa97d4960"/>
    <p:sldId xmlns:r="http://schemas.openxmlformats.org/officeDocument/2006/relationships" id="257" r:id="Rbc93c782a2a74cc3"/>
    <p:sldId xmlns:r="http://schemas.openxmlformats.org/officeDocument/2006/relationships" id="258" r:id="R2c40aecf01fd4dbf"/>
    <p:sldId xmlns:r="http://schemas.openxmlformats.org/officeDocument/2006/relationships" id="259" r:id="Rd944ff24d6e8422a"/>
    <p:sldId xmlns:r="http://schemas.openxmlformats.org/officeDocument/2006/relationships" id="260" r:id="R749dff86907c4ca4"/>
    <p:sldId xmlns:r="http://schemas.openxmlformats.org/officeDocument/2006/relationships" id="261" r:id="R16b3a0390e954343"/>
    <p:sldId xmlns:r="http://schemas.openxmlformats.org/officeDocument/2006/relationships" id="262" r:id="R30ace6fd3ce14e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eef0862b504fff" /><Relationship Type="http://schemas.openxmlformats.org/officeDocument/2006/relationships/slide" Target="/ppt/slides/slide1.xml" Id="Rd4d670ffa97d4960" /><Relationship Type="http://schemas.openxmlformats.org/officeDocument/2006/relationships/slide" Target="/ppt/slides/slide2.xml" Id="Rbc93c782a2a74cc3" /><Relationship Type="http://schemas.openxmlformats.org/officeDocument/2006/relationships/slide" Target="/ppt/slides/slide3.xml" Id="R2c40aecf01fd4dbf" /><Relationship Type="http://schemas.openxmlformats.org/officeDocument/2006/relationships/slide" Target="/ppt/slides/slide4.xml" Id="Rd944ff24d6e8422a" /><Relationship Type="http://schemas.openxmlformats.org/officeDocument/2006/relationships/slide" Target="/ppt/slides/slide5.xml" Id="R749dff86907c4ca4" /><Relationship Type="http://schemas.openxmlformats.org/officeDocument/2006/relationships/slide" Target="/ppt/slides/slide6.xml" Id="R16b3a0390e954343" /><Relationship Type="http://schemas.openxmlformats.org/officeDocument/2006/relationships/slide" Target="/ppt/slides/slide7.xml" Id="R30ace6fd3ce14e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e5e571646c49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1ee5d3c804104" /><Relationship Type="http://schemas.openxmlformats.org/officeDocument/2006/relationships/theme" Target="/ppt/slideMasters/theme/theme1.xml" Id="R4f371b10d60848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651ee5d3c80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b57c208c8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368ce463941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40dc224d34a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63ef87458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804d5759c40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358c0f37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9a4681850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TOGJ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TOGJ INVEST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374 292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JOHANSEN GJØRØY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Sædalsvegen 165A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927 259 265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TOGJ INVEST AS</a:t>
            </a:r>
          </a:p>
        </p:txBody>
      </p:sp>
    </p:spTree>
  </p:cSld>
  <p:clrMapOvr>
    <a:masterClrMapping xmlns:a="http://schemas.openxmlformats.org/drawingml/2006/main"/>
  </p:clrMapOvr>
</p:sld>
</file>