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768815239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95aaa15e9a4148"/>
  </p:sldMasterIdLst>
  <p:sldIdLst>
    <p:sldId xmlns:r="http://schemas.openxmlformats.org/officeDocument/2006/relationships" id="256" r:id="R03eba9db6c96459e"/>
    <p:sldId xmlns:r="http://schemas.openxmlformats.org/officeDocument/2006/relationships" id="257" r:id="Rd06b717381f34e7f"/>
    <p:sldId xmlns:r="http://schemas.openxmlformats.org/officeDocument/2006/relationships" id="258" r:id="R65b8afdc52fd44b6"/>
    <p:sldId xmlns:r="http://schemas.openxmlformats.org/officeDocument/2006/relationships" id="259" r:id="R7462ec9075234bac"/>
    <p:sldId xmlns:r="http://schemas.openxmlformats.org/officeDocument/2006/relationships" id="260" r:id="Rbb8474f851284fc5"/>
    <p:sldId xmlns:r="http://schemas.openxmlformats.org/officeDocument/2006/relationships" id="261" r:id="R146b5e83c3c8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5aaa15e9a4148" /><Relationship Type="http://schemas.openxmlformats.org/officeDocument/2006/relationships/slide" Target="/ppt/slides/slide1.xml" Id="R03eba9db6c96459e" /><Relationship Type="http://schemas.openxmlformats.org/officeDocument/2006/relationships/slide" Target="/ppt/slides/slide2.xml" Id="Rd06b717381f34e7f" /><Relationship Type="http://schemas.openxmlformats.org/officeDocument/2006/relationships/slide" Target="/ppt/slides/slide3.xml" Id="R65b8afdc52fd44b6" /><Relationship Type="http://schemas.openxmlformats.org/officeDocument/2006/relationships/slide" Target="/ppt/slides/slide4.xml" Id="R7462ec9075234bac" /><Relationship Type="http://schemas.openxmlformats.org/officeDocument/2006/relationships/slide" Target="/ppt/slides/slide5.xml" Id="Rbb8474f851284fc5" /><Relationship Type="http://schemas.openxmlformats.org/officeDocument/2006/relationships/slide" Target="/ppt/slides/slide6.xml" Id="R146b5e83c3c8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45579ffa4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0f1c69bde4d58" /><Relationship Type="http://schemas.openxmlformats.org/officeDocument/2006/relationships/theme" Target="/ppt/slideMasters/theme/theme1.xml" Id="Ra62e21fd49c3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0f1c69bde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f494f5de1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0eaf0f718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8b6ccb796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31fc2c127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0d9f6af8f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fe39ff5c3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STS VAKTMESTERTJENESTER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 VAKTMESTERTJENESTER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TORE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Mellomveien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927 249 162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VAKTMESTERTJENESTER AS</a:t>
            </a:r>
          </a:p>
        </p:txBody>
      </p:sp>
    </p:spTree>
  </p:cSld>
  <p:clrMapOvr>
    <a:masterClrMapping xmlns:a="http://schemas.openxmlformats.org/drawingml/2006/main"/>
  </p:clrMapOvr>
</p:sld>
</file>