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ab9a87772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87717a3a14f04"/>
  </p:sldMasterIdLst>
  <p:sldIdLst>
    <p:sldId xmlns:r="http://schemas.openxmlformats.org/officeDocument/2006/relationships" id="256" r:id="R379d6a0e55014977"/>
    <p:sldId xmlns:r="http://schemas.openxmlformats.org/officeDocument/2006/relationships" id="257" r:id="Re831f951ecac41fc"/>
    <p:sldId xmlns:r="http://schemas.openxmlformats.org/officeDocument/2006/relationships" id="258" r:id="R772b00981c37484d"/>
    <p:sldId xmlns:r="http://schemas.openxmlformats.org/officeDocument/2006/relationships" id="259" r:id="Rf5308773e223499f"/>
    <p:sldId xmlns:r="http://schemas.openxmlformats.org/officeDocument/2006/relationships" id="260" r:id="R50ddc3a3c9d54acd"/>
    <p:sldId xmlns:r="http://schemas.openxmlformats.org/officeDocument/2006/relationships" id="261" r:id="R1be73b91c08b4a8a"/>
    <p:sldId xmlns:r="http://schemas.openxmlformats.org/officeDocument/2006/relationships" id="262" r:id="R1d3f780af3c6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87717a3a14f04" /><Relationship Type="http://schemas.openxmlformats.org/officeDocument/2006/relationships/slide" Target="/ppt/slides/slide1.xml" Id="R379d6a0e55014977" /><Relationship Type="http://schemas.openxmlformats.org/officeDocument/2006/relationships/slide" Target="/ppt/slides/slide2.xml" Id="Re831f951ecac41fc" /><Relationship Type="http://schemas.openxmlformats.org/officeDocument/2006/relationships/slide" Target="/ppt/slides/slide3.xml" Id="R772b00981c37484d" /><Relationship Type="http://schemas.openxmlformats.org/officeDocument/2006/relationships/slide" Target="/ppt/slides/slide4.xml" Id="Rf5308773e223499f" /><Relationship Type="http://schemas.openxmlformats.org/officeDocument/2006/relationships/slide" Target="/ppt/slides/slide5.xml" Id="R50ddc3a3c9d54acd" /><Relationship Type="http://schemas.openxmlformats.org/officeDocument/2006/relationships/slide" Target="/ppt/slides/slide6.xml" Id="R1be73b91c08b4a8a" /><Relationship Type="http://schemas.openxmlformats.org/officeDocument/2006/relationships/slide" Target="/ppt/slides/slide7.xml" Id="R1d3f780af3c6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d89ecd58441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8cd33c494792" /><Relationship Type="http://schemas.openxmlformats.org/officeDocument/2006/relationships/theme" Target="/ppt/slideMasters/theme/theme1.xml" Id="R75144e0b5e03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6a8cd33c49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565298f344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7965ecfa1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928554be6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fdce983eb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50b378377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6daba209a4c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feda0049c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TORBJØRN RINGHOLM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RINGHOLM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Torbjørn Ringholm, Bertrand Narvesens vei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TORBJØRN RINGHOLM HOLDING AS</a:t>
            </a:r>
          </a:p>
        </p:txBody>
      </p:sp>
    </p:spTree>
  </p:cSld>
  <p:clrMapOvr>
    <a:masterClrMapping xmlns:a="http://schemas.openxmlformats.org/drawingml/2006/main"/>
  </p:clrMapOvr>
</p:sld>
</file>