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4c262a2ea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73c9a5ff14d17"/>
  </p:sldMasterIdLst>
  <p:sldIdLst>
    <p:sldId xmlns:r="http://schemas.openxmlformats.org/officeDocument/2006/relationships" id="256" r:id="R7a70a418951849ad"/>
    <p:sldId xmlns:r="http://schemas.openxmlformats.org/officeDocument/2006/relationships" id="257" r:id="Rc7b4fb7ee102429f"/>
    <p:sldId xmlns:r="http://schemas.openxmlformats.org/officeDocument/2006/relationships" id="258" r:id="R4b554cb80c5e4c79"/>
    <p:sldId xmlns:r="http://schemas.openxmlformats.org/officeDocument/2006/relationships" id="259" r:id="R8e6174d0d6ec4bf6"/>
    <p:sldId xmlns:r="http://schemas.openxmlformats.org/officeDocument/2006/relationships" id="260" r:id="Rd45511912e584f49"/>
    <p:sldId xmlns:r="http://schemas.openxmlformats.org/officeDocument/2006/relationships" id="261" r:id="R7d0ac46637844e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73c9a5ff14d17" /><Relationship Type="http://schemas.openxmlformats.org/officeDocument/2006/relationships/slide" Target="/ppt/slides/slide1.xml" Id="R7a70a418951849ad" /><Relationship Type="http://schemas.openxmlformats.org/officeDocument/2006/relationships/slide" Target="/ppt/slides/slide2.xml" Id="Rc7b4fb7ee102429f" /><Relationship Type="http://schemas.openxmlformats.org/officeDocument/2006/relationships/slide" Target="/ppt/slides/slide3.xml" Id="R4b554cb80c5e4c79" /><Relationship Type="http://schemas.openxmlformats.org/officeDocument/2006/relationships/slide" Target="/ppt/slides/slide4.xml" Id="R8e6174d0d6ec4bf6" /><Relationship Type="http://schemas.openxmlformats.org/officeDocument/2006/relationships/slide" Target="/ppt/slides/slide5.xml" Id="Rd45511912e584f49" /><Relationship Type="http://schemas.openxmlformats.org/officeDocument/2006/relationships/slide" Target="/ppt/slides/slide6.xml" Id="R7d0ac46637844e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8569be170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3002cca0f4d31" /><Relationship Type="http://schemas.openxmlformats.org/officeDocument/2006/relationships/theme" Target="/ppt/slideMasters/theme/theme1.xml" Id="R94b71ecf5e764e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3002cca0f4d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31c571af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f065956ed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f1408acf84a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1bee4dfac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90913da7545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05b48b126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