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285cbf11a643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1cb740850e40a2"/>
  </p:sldMasterIdLst>
  <p:sldIdLst>
    <p:sldId xmlns:r="http://schemas.openxmlformats.org/officeDocument/2006/relationships" id="256" r:id="R5ea7f98dce7b49e4"/>
    <p:sldId xmlns:r="http://schemas.openxmlformats.org/officeDocument/2006/relationships" id="257" r:id="Ra4fdaabd31ce45b2"/>
    <p:sldId xmlns:r="http://schemas.openxmlformats.org/officeDocument/2006/relationships" id="258" r:id="R793dd379e8d04d38"/>
    <p:sldId xmlns:r="http://schemas.openxmlformats.org/officeDocument/2006/relationships" id="259" r:id="R4cd7ad73a8f44934"/>
    <p:sldId xmlns:r="http://schemas.openxmlformats.org/officeDocument/2006/relationships" id="260" r:id="Re54dac06c83646f3"/>
    <p:sldId xmlns:r="http://schemas.openxmlformats.org/officeDocument/2006/relationships" id="261" r:id="R1e621b8ede414575"/>
    <p:sldId xmlns:r="http://schemas.openxmlformats.org/officeDocument/2006/relationships" id="262" r:id="Rba97c264321d42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1cb740850e40a2" /><Relationship Type="http://schemas.openxmlformats.org/officeDocument/2006/relationships/slide" Target="/ppt/slides/slide1.xml" Id="R5ea7f98dce7b49e4" /><Relationship Type="http://schemas.openxmlformats.org/officeDocument/2006/relationships/slide" Target="/ppt/slides/slide2.xml" Id="Ra4fdaabd31ce45b2" /><Relationship Type="http://schemas.openxmlformats.org/officeDocument/2006/relationships/slide" Target="/ppt/slides/slide3.xml" Id="R793dd379e8d04d38" /><Relationship Type="http://schemas.openxmlformats.org/officeDocument/2006/relationships/slide" Target="/ppt/slides/slide4.xml" Id="R4cd7ad73a8f44934" /><Relationship Type="http://schemas.openxmlformats.org/officeDocument/2006/relationships/slide" Target="/ppt/slides/slide5.xml" Id="Re54dac06c83646f3" /><Relationship Type="http://schemas.openxmlformats.org/officeDocument/2006/relationships/slide" Target="/ppt/slides/slide6.xml" Id="R1e621b8ede414575" /><Relationship Type="http://schemas.openxmlformats.org/officeDocument/2006/relationships/slide" Target="/ppt/slides/slide7.xml" Id="Rba97c264321d42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8c5338ad0b4a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8bb289c304fba" /><Relationship Type="http://schemas.openxmlformats.org/officeDocument/2006/relationships/theme" Target="/ppt/slideMasters/theme/theme1.xml" Id="Raa27ef8f4ab64a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e8bb289c304f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92771be1148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d8a6c957b4f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c70c269d340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88c81928547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0500e66c140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b256e6b054a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3fc3ba67b4c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P.E. LILLESTRØM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P.E. LILLESTRØM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P.E. LILLESTRØM HOLDING AS ble etablert [år] og holder til i Alvdal.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P.E. LILLESTRØM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P.E. LILLESTRØM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P.E. LILLESTRØM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47 578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P.E. LILLESTRØM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ERIK LILLESTRØM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P.E. LILLESTRØM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Solhellinga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2560 Alvdal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927 208 644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P.E. LILLESTRØM HOLDING AS</a:t>
            </a:r>
          </a:p>
        </p:txBody>
      </p:sp>
    </p:spTree>
  </p:cSld>
  <p:clrMapOvr>
    <a:masterClrMapping xmlns:a="http://schemas.openxmlformats.org/drawingml/2006/main"/>
  </p:clrMapOvr>
</p:sld>
</file>