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ff4777152547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4e0b1a734d4c8c"/>
  </p:sldMasterIdLst>
  <p:sldIdLst>
    <p:sldId xmlns:r="http://schemas.openxmlformats.org/officeDocument/2006/relationships" id="256" r:id="R0c6977c3827b4d54"/>
    <p:sldId xmlns:r="http://schemas.openxmlformats.org/officeDocument/2006/relationships" id="257" r:id="Rf10c227c9277435d"/>
    <p:sldId xmlns:r="http://schemas.openxmlformats.org/officeDocument/2006/relationships" id="258" r:id="R6b83f472a0f64e45"/>
    <p:sldId xmlns:r="http://schemas.openxmlformats.org/officeDocument/2006/relationships" id="259" r:id="R2d9a36e361944629"/>
    <p:sldId xmlns:r="http://schemas.openxmlformats.org/officeDocument/2006/relationships" id="260" r:id="Rb305ab470aaa4ab2"/>
    <p:sldId xmlns:r="http://schemas.openxmlformats.org/officeDocument/2006/relationships" id="261" r:id="Rba3ddfcfc1a14983"/>
    <p:sldId xmlns:r="http://schemas.openxmlformats.org/officeDocument/2006/relationships" id="262" r:id="Rd07717cf5dd1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e0b1a734d4c8c" /><Relationship Type="http://schemas.openxmlformats.org/officeDocument/2006/relationships/slide" Target="/ppt/slides/slide1.xml" Id="R0c6977c3827b4d54" /><Relationship Type="http://schemas.openxmlformats.org/officeDocument/2006/relationships/slide" Target="/ppt/slides/slide2.xml" Id="Rf10c227c9277435d" /><Relationship Type="http://schemas.openxmlformats.org/officeDocument/2006/relationships/slide" Target="/ppt/slides/slide3.xml" Id="R6b83f472a0f64e45" /><Relationship Type="http://schemas.openxmlformats.org/officeDocument/2006/relationships/slide" Target="/ppt/slides/slide4.xml" Id="R2d9a36e361944629" /><Relationship Type="http://schemas.openxmlformats.org/officeDocument/2006/relationships/slide" Target="/ppt/slides/slide5.xml" Id="Rb305ab470aaa4ab2" /><Relationship Type="http://schemas.openxmlformats.org/officeDocument/2006/relationships/slide" Target="/ppt/slides/slide6.xml" Id="Rba3ddfcfc1a14983" /><Relationship Type="http://schemas.openxmlformats.org/officeDocument/2006/relationships/slide" Target="/ppt/slides/slide7.xml" Id="Rd07717cf5dd1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83f30c14b46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0062220714153" /><Relationship Type="http://schemas.openxmlformats.org/officeDocument/2006/relationships/theme" Target="/ppt/slideMasters/theme/theme1.xml" Id="Racba02e0bd7c4e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700622207141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c937108744c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03ec5e95449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541a49f1f43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38653d13146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da8aec59c4f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fa2c9ebf541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c6e9c5d3545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 INVEST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SELSÅS HADLE ROPEID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927 201 534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 INVEST HOLDING AS</a:t>
            </a:r>
          </a:p>
        </p:txBody>
      </p:sp>
    </p:spTree>
  </p:cSld>
  <p:clrMapOvr>
    <a:masterClrMapping xmlns:a="http://schemas.openxmlformats.org/drawingml/2006/main"/>
  </p:clrMapOvr>
</p:sld>
</file>