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377afe58046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9191af54544330"/>
  </p:sldMasterIdLst>
  <p:sldIdLst>
    <p:sldId xmlns:r="http://schemas.openxmlformats.org/officeDocument/2006/relationships" id="256" r:id="Rfc2a7f1ccb4b4f23"/>
    <p:sldId xmlns:r="http://schemas.openxmlformats.org/officeDocument/2006/relationships" id="257" r:id="R07a8abc191fd4762"/>
    <p:sldId xmlns:r="http://schemas.openxmlformats.org/officeDocument/2006/relationships" id="258" r:id="R4c9189857a534ad0"/>
    <p:sldId xmlns:r="http://schemas.openxmlformats.org/officeDocument/2006/relationships" id="259" r:id="R5e0c066896404f68"/>
    <p:sldId xmlns:r="http://schemas.openxmlformats.org/officeDocument/2006/relationships" id="260" r:id="Ra271a09b80574a8a"/>
    <p:sldId xmlns:r="http://schemas.openxmlformats.org/officeDocument/2006/relationships" id="261" r:id="R772d4eefd9a741a9"/>
    <p:sldId xmlns:r="http://schemas.openxmlformats.org/officeDocument/2006/relationships" id="262" r:id="Raddb876e53f9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191af54544330" /><Relationship Type="http://schemas.openxmlformats.org/officeDocument/2006/relationships/slide" Target="/ppt/slides/slide1.xml" Id="Rfc2a7f1ccb4b4f23" /><Relationship Type="http://schemas.openxmlformats.org/officeDocument/2006/relationships/slide" Target="/ppt/slides/slide2.xml" Id="R07a8abc191fd4762" /><Relationship Type="http://schemas.openxmlformats.org/officeDocument/2006/relationships/slide" Target="/ppt/slides/slide3.xml" Id="R4c9189857a534ad0" /><Relationship Type="http://schemas.openxmlformats.org/officeDocument/2006/relationships/slide" Target="/ppt/slides/slide4.xml" Id="R5e0c066896404f68" /><Relationship Type="http://schemas.openxmlformats.org/officeDocument/2006/relationships/slide" Target="/ppt/slides/slide5.xml" Id="Ra271a09b80574a8a" /><Relationship Type="http://schemas.openxmlformats.org/officeDocument/2006/relationships/slide" Target="/ppt/slides/slide6.xml" Id="R772d4eefd9a741a9" /><Relationship Type="http://schemas.openxmlformats.org/officeDocument/2006/relationships/slide" Target="/ppt/slides/slide7.xml" Id="Raddb876e53f9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af9dcb2dd4a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f26529e97476d" /><Relationship Type="http://schemas.openxmlformats.org/officeDocument/2006/relationships/theme" Target="/ppt/slideMasters/theme/theme1.xml" Id="Re424571faab04e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ff26529e9747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1c922120741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15d8d8c5c4b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84277d13146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9d60f79d449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12237329a4d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0134326dc4d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a3e0f26af43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RUNE BYKLUM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BYKLUM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RUNE BYKLUM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BYKLUM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BYKLUM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BYKLUM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6 992 844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−809 428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−820 551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1 162 444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BYKLUM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BYKLUM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BYKLUM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BYKLUM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Kystveien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927 201 240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BYKLUM AS</a:t>
            </a:r>
          </a:p>
        </p:txBody>
      </p:sp>
    </p:spTree>
  </p:cSld>
  <p:clrMapOvr>
    <a:masterClrMapping xmlns:a="http://schemas.openxmlformats.org/drawingml/2006/main"/>
  </p:clrMapOvr>
</p:sld>
</file>