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6f6d3cb5c54b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a963ef49a94e5c"/>
  </p:sldMasterIdLst>
  <p:sldIdLst>
    <p:sldId xmlns:r="http://schemas.openxmlformats.org/officeDocument/2006/relationships" id="256" r:id="Rbebafef41a414f11"/>
    <p:sldId xmlns:r="http://schemas.openxmlformats.org/officeDocument/2006/relationships" id="257" r:id="Rd92f4d8576484e41"/>
    <p:sldId xmlns:r="http://schemas.openxmlformats.org/officeDocument/2006/relationships" id="258" r:id="R2ee6423cfae140d7"/>
    <p:sldId xmlns:r="http://schemas.openxmlformats.org/officeDocument/2006/relationships" id="259" r:id="R8a759e7668e046fe"/>
    <p:sldId xmlns:r="http://schemas.openxmlformats.org/officeDocument/2006/relationships" id="260" r:id="Red2afa04308c4372"/>
    <p:sldId xmlns:r="http://schemas.openxmlformats.org/officeDocument/2006/relationships" id="261" r:id="R0d77d2ec514941cf"/>
    <p:sldId xmlns:r="http://schemas.openxmlformats.org/officeDocument/2006/relationships" id="262" r:id="R4673722c0a664e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963ef49a94e5c" /><Relationship Type="http://schemas.openxmlformats.org/officeDocument/2006/relationships/slide" Target="/ppt/slides/slide1.xml" Id="Rbebafef41a414f11" /><Relationship Type="http://schemas.openxmlformats.org/officeDocument/2006/relationships/slide" Target="/ppt/slides/slide2.xml" Id="Rd92f4d8576484e41" /><Relationship Type="http://schemas.openxmlformats.org/officeDocument/2006/relationships/slide" Target="/ppt/slides/slide3.xml" Id="R2ee6423cfae140d7" /><Relationship Type="http://schemas.openxmlformats.org/officeDocument/2006/relationships/slide" Target="/ppt/slides/slide4.xml" Id="R8a759e7668e046fe" /><Relationship Type="http://schemas.openxmlformats.org/officeDocument/2006/relationships/slide" Target="/ppt/slides/slide5.xml" Id="Red2afa04308c4372" /><Relationship Type="http://schemas.openxmlformats.org/officeDocument/2006/relationships/slide" Target="/ppt/slides/slide6.xml" Id="R0d77d2ec514941cf" /><Relationship Type="http://schemas.openxmlformats.org/officeDocument/2006/relationships/slide" Target="/ppt/slides/slide7.xml" Id="R4673722c0a664e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64a81ba0a45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8f9ebd2994ea3" /><Relationship Type="http://schemas.openxmlformats.org/officeDocument/2006/relationships/theme" Target="/ppt/slideMasters/theme/theme1.xml" Id="Rcdd4ad3cb9d54a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48f9ebd2994e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6863e428e4a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d5c2fc2f449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135e59afc4f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6df4317894a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0938910304e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47a0790464b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036852bc349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EIGEDOMSINVEST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EIGEDOMSINVEST AS ble etablert [år] og holder til i 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104 908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−439 797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5 476 035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ODD JARLE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VANGBERG GEIR ØYVIND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Beinnesvegen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6788 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927 190 885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EIGEDOMSINVEST AS</a:t>
            </a:r>
          </a:p>
        </p:txBody>
      </p:sp>
    </p:spTree>
  </p:cSld>
  <p:clrMapOvr>
    <a:masterClrMapping xmlns:a="http://schemas.openxmlformats.org/drawingml/2006/main"/>
  </p:clrMapOvr>
</p:sld>
</file>