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a183b731af4f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ebbcb6e4914723"/>
  </p:sldMasterIdLst>
  <p:sldIdLst>
    <p:sldId xmlns:r="http://schemas.openxmlformats.org/officeDocument/2006/relationships" id="256" r:id="Rbbd800c58ecd4a0e"/>
    <p:sldId xmlns:r="http://schemas.openxmlformats.org/officeDocument/2006/relationships" id="257" r:id="R19987a38c04c4877"/>
    <p:sldId xmlns:r="http://schemas.openxmlformats.org/officeDocument/2006/relationships" id="258" r:id="R3a043079c5ac4831"/>
    <p:sldId xmlns:r="http://schemas.openxmlformats.org/officeDocument/2006/relationships" id="259" r:id="R3aa23f2b8bf74680"/>
    <p:sldId xmlns:r="http://schemas.openxmlformats.org/officeDocument/2006/relationships" id="260" r:id="Rdf69a70adef54a41"/>
    <p:sldId xmlns:r="http://schemas.openxmlformats.org/officeDocument/2006/relationships" id="261" r:id="R76cf215921e9428f"/>
    <p:sldId xmlns:r="http://schemas.openxmlformats.org/officeDocument/2006/relationships" id="262" r:id="Rfa51453c858d4c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ebbcb6e4914723" /><Relationship Type="http://schemas.openxmlformats.org/officeDocument/2006/relationships/slide" Target="/ppt/slides/slide1.xml" Id="Rbbd800c58ecd4a0e" /><Relationship Type="http://schemas.openxmlformats.org/officeDocument/2006/relationships/slide" Target="/ppt/slides/slide2.xml" Id="R19987a38c04c4877" /><Relationship Type="http://schemas.openxmlformats.org/officeDocument/2006/relationships/slide" Target="/ppt/slides/slide3.xml" Id="R3a043079c5ac4831" /><Relationship Type="http://schemas.openxmlformats.org/officeDocument/2006/relationships/slide" Target="/ppt/slides/slide4.xml" Id="R3aa23f2b8bf74680" /><Relationship Type="http://schemas.openxmlformats.org/officeDocument/2006/relationships/slide" Target="/ppt/slides/slide5.xml" Id="Rdf69a70adef54a41" /><Relationship Type="http://schemas.openxmlformats.org/officeDocument/2006/relationships/slide" Target="/ppt/slides/slide6.xml" Id="R76cf215921e9428f" /><Relationship Type="http://schemas.openxmlformats.org/officeDocument/2006/relationships/slide" Target="/ppt/slides/slide7.xml" Id="Rfa51453c858d4c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c709b4e4ed42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1a7f4435804f26" /><Relationship Type="http://schemas.openxmlformats.org/officeDocument/2006/relationships/theme" Target="/ppt/slideMasters/theme/theme1.xml" Id="R7469511278c645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1a7f4435804f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d7d8fdf1704b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1b773fcc2244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e6ddad8f9545a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e96434a9264b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df96c58a2548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5f95a0a73d4db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1937ee26d248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AB2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AB2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AB2 REGNSKAP AS ble etablert [år] og holder til i Tveit.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AB2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AB2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AB2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1 299 346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98 445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63 841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307 201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712 359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AB2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ÅKRE SIGRID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BOLME HILDEGUNN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AB2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Topdalsveien 292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4658 Tveit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927 190 052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AB2 REGNSKAP AS</a:t>
            </a:r>
          </a:p>
        </p:txBody>
      </p:sp>
    </p:spTree>
  </p:cSld>
  <p:clrMapOvr>
    <a:masterClrMapping xmlns:a="http://schemas.openxmlformats.org/drawingml/2006/main"/>
  </p:clrMapOvr>
</p:sld>
</file>