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7798b86d342420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6c3245d009640f5"/>
  </p:sldMasterIdLst>
  <p:sldIdLst>
    <p:sldId xmlns:r="http://schemas.openxmlformats.org/officeDocument/2006/relationships" id="256" r:id="Re410efb92eab4640"/>
    <p:sldId xmlns:r="http://schemas.openxmlformats.org/officeDocument/2006/relationships" id="257" r:id="Ra03ec015e6734c06"/>
    <p:sldId xmlns:r="http://schemas.openxmlformats.org/officeDocument/2006/relationships" id="258" r:id="R6e15d39ddaf74ab9"/>
    <p:sldId xmlns:r="http://schemas.openxmlformats.org/officeDocument/2006/relationships" id="259" r:id="R71fa9f37fad14bfe"/>
    <p:sldId xmlns:r="http://schemas.openxmlformats.org/officeDocument/2006/relationships" id="260" r:id="R8f80015b57974099"/>
    <p:sldId xmlns:r="http://schemas.openxmlformats.org/officeDocument/2006/relationships" id="261" r:id="Rc7f1173293fb4397"/>
    <p:sldId xmlns:r="http://schemas.openxmlformats.org/officeDocument/2006/relationships" id="262" r:id="Reb8213a2f26d40b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6c3245d009640f5" /><Relationship Type="http://schemas.openxmlformats.org/officeDocument/2006/relationships/slide" Target="/ppt/slides/slide1.xml" Id="Re410efb92eab4640" /><Relationship Type="http://schemas.openxmlformats.org/officeDocument/2006/relationships/slide" Target="/ppt/slides/slide2.xml" Id="Ra03ec015e6734c06" /><Relationship Type="http://schemas.openxmlformats.org/officeDocument/2006/relationships/slide" Target="/ppt/slides/slide3.xml" Id="R6e15d39ddaf74ab9" /><Relationship Type="http://schemas.openxmlformats.org/officeDocument/2006/relationships/slide" Target="/ppt/slides/slide4.xml" Id="R71fa9f37fad14bfe" /><Relationship Type="http://schemas.openxmlformats.org/officeDocument/2006/relationships/slide" Target="/ppt/slides/slide5.xml" Id="R8f80015b57974099" /><Relationship Type="http://schemas.openxmlformats.org/officeDocument/2006/relationships/slide" Target="/ppt/slides/slide6.xml" Id="Rc7f1173293fb4397" /><Relationship Type="http://schemas.openxmlformats.org/officeDocument/2006/relationships/slide" Target="/ppt/slides/slide7.xml" Id="Reb8213a2f26d40b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bd293dbc54e453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3e4ba57b124ebb" /><Relationship Type="http://schemas.openxmlformats.org/officeDocument/2006/relationships/theme" Target="/ppt/slideMasters/theme/theme1.xml" Id="R882bc725fc804ce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e3e4ba57b124eb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c7b6c13bf0422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e368a8be0449a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2697f3a8a740a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e4c7a601dc499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f251b58b29442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c5e073552a4c3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332a8c28a6438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BISLINGEN TURISTHYTTER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BISLINGEN TURISTHYTTER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BISLINGEN TURISTHYTTER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BISLINGEN TURISTHYTTER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BISLINGEN TURISTHYTTER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BISLINGEN TURISTHYTTER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−74 298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−74 269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−87 891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25 362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BISLINGEN TURISTHYTTER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RØNNING CARSTEN FREDRIK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BISLINGEN TURISTHYTTER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Majorstuveien 13A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0353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927 173 549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BISLINGEN TURISTHYTTER AS</a:t>
            </a:r>
          </a:p>
        </p:txBody>
      </p:sp>
    </p:spTree>
  </p:cSld>
  <p:clrMapOvr>
    <a:masterClrMapping xmlns:a="http://schemas.openxmlformats.org/drawingml/2006/main"/>
  </p:clrMapOvr>
</p:sld>
</file>