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42ff9b92f04a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d0fc4acdf647d6"/>
  </p:sldMasterIdLst>
  <p:sldIdLst>
    <p:sldId xmlns:r="http://schemas.openxmlformats.org/officeDocument/2006/relationships" id="256" r:id="R602f802f88d547ac"/>
    <p:sldId xmlns:r="http://schemas.openxmlformats.org/officeDocument/2006/relationships" id="257" r:id="Rdbdee62177b04a9b"/>
    <p:sldId xmlns:r="http://schemas.openxmlformats.org/officeDocument/2006/relationships" id="258" r:id="Rc89af1f7ee1d458d"/>
    <p:sldId xmlns:r="http://schemas.openxmlformats.org/officeDocument/2006/relationships" id="259" r:id="R9ea7b82adf964119"/>
    <p:sldId xmlns:r="http://schemas.openxmlformats.org/officeDocument/2006/relationships" id="260" r:id="R1bc5167ec85640cc"/>
    <p:sldId xmlns:r="http://schemas.openxmlformats.org/officeDocument/2006/relationships" id="261" r:id="Rf32fc27583a64520"/>
    <p:sldId xmlns:r="http://schemas.openxmlformats.org/officeDocument/2006/relationships" id="262" r:id="R38447478d0c34a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0fc4acdf647d6" /><Relationship Type="http://schemas.openxmlformats.org/officeDocument/2006/relationships/slide" Target="/ppt/slides/slide1.xml" Id="R602f802f88d547ac" /><Relationship Type="http://schemas.openxmlformats.org/officeDocument/2006/relationships/slide" Target="/ppt/slides/slide2.xml" Id="Rdbdee62177b04a9b" /><Relationship Type="http://schemas.openxmlformats.org/officeDocument/2006/relationships/slide" Target="/ppt/slides/slide3.xml" Id="Rc89af1f7ee1d458d" /><Relationship Type="http://schemas.openxmlformats.org/officeDocument/2006/relationships/slide" Target="/ppt/slides/slide4.xml" Id="R9ea7b82adf964119" /><Relationship Type="http://schemas.openxmlformats.org/officeDocument/2006/relationships/slide" Target="/ppt/slides/slide5.xml" Id="R1bc5167ec85640cc" /><Relationship Type="http://schemas.openxmlformats.org/officeDocument/2006/relationships/slide" Target="/ppt/slides/slide6.xml" Id="Rf32fc27583a64520" /><Relationship Type="http://schemas.openxmlformats.org/officeDocument/2006/relationships/slide" Target="/ppt/slides/slide7.xml" Id="R38447478d0c34a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9c46830ee4b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51c6c32e8413d" /><Relationship Type="http://schemas.openxmlformats.org/officeDocument/2006/relationships/theme" Target="/ppt/slideMasters/theme/theme1.xml" Id="R98d4a677b24240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751c6c32e841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07c1b60e44d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00110665641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bf4b5778f44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8f8aba7fb46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32b1bcadf4b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e2356d63e46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86a1cf4954d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LICON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814 817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CABALLERO KEVIN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Apeltunhaugene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927 167 883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