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031a6a57ad48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9df8cbecc4769"/>
  </p:sldMasterIdLst>
  <p:sldIdLst>
    <p:sldId xmlns:r="http://schemas.openxmlformats.org/officeDocument/2006/relationships" id="256" r:id="R6fec97f3b4254a18"/>
    <p:sldId xmlns:r="http://schemas.openxmlformats.org/officeDocument/2006/relationships" id="257" r:id="R9f35a0cdd5784f96"/>
    <p:sldId xmlns:r="http://schemas.openxmlformats.org/officeDocument/2006/relationships" id="258" r:id="Rf3b8ac20983141cb"/>
    <p:sldId xmlns:r="http://schemas.openxmlformats.org/officeDocument/2006/relationships" id="259" r:id="R65b3ca9023324f3a"/>
    <p:sldId xmlns:r="http://schemas.openxmlformats.org/officeDocument/2006/relationships" id="260" r:id="R2704d164f2694a17"/>
    <p:sldId xmlns:r="http://schemas.openxmlformats.org/officeDocument/2006/relationships" id="261" r:id="R0952402a31534144"/>
    <p:sldId xmlns:r="http://schemas.openxmlformats.org/officeDocument/2006/relationships" id="262" r:id="R7d6d2bc352e74f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9df8cbecc4769" /><Relationship Type="http://schemas.openxmlformats.org/officeDocument/2006/relationships/slide" Target="/ppt/slides/slide1.xml" Id="R6fec97f3b4254a18" /><Relationship Type="http://schemas.openxmlformats.org/officeDocument/2006/relationships/slide" Target="/ppt/slides/slide2.xml" Id="R9f35a0cdd5784f96" /><Relationship Type="http://schemas.openxmlformats.org/officeDocument/2006/relationships/slide" Target="/ppt/slides/slide3.xml" Id="Rf3b8ac20983141cb" /><Relationship Type="http://schemas.openxmlformats.org/officeDocument/2006/relationships/slide" Target="/ppt/slides/slide4.xml" Id="R65b3ca9023324f3a" /><Relationship Type="http://schemas.openxmlformats.org/officeDocument/2006/relationships/slide" Target="/ppt/slides/slide5.xml" Id="R2704d164f2694a17" /><Relationship Type="http://schemas.openxmlformats.org/officeDocument/2006/relationships/slide" Target="/ppt/slides/slide6.xml" Id="R0952402a31534144" /><Relationship Type="http://schemas.openxmlformats.org/officeDocument/2006/relationships/slide" Target="/ppt/slides/slide7.xml" Id="R7d6d2bc352e74f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5bb09e5ee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86a4b583f4606" /><Relationship Type="http://schemas.openxmlformats.org/officeDocument/2006/relationships/theme" Target="/ppt/slideMasters/theme/theme1.xml" Id="Rb10e6e6ccc8c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86a4b583f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46cfbbc82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16fea4c7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aaa26fdb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fa3d89181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06fd22dcd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5175ecc21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c6a8842e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SKØYEN PARALLELLINVEST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PARALLELLINVEST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1 465 758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1 354 927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18 066 884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HEFROS INVEST AS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FROGNDAHL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AETERNUM AS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 INVEST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 CAPITAL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SUNSHINE INVEST AS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Klaveness Marine Holding AS, 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927 149 583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SKØYEN PARALLELLINVEST AS</a:t>
            </a:r>
          </a:p>
        </p:txBody>
      </p:sp>
    </p:spTree>
  </p:cSld>
  <p:clrMapOvr>
    <a:masterClrMapping xmlns:a="http://schemas.openxmlformats.org/drawingml/2006/main"/>
  </p:clrMapOvr>
</p:sld>
</file>