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05a2f4a9b3c4a8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6dce903f4b543cb"/>
  </p:sldMasterIdLst>
  <p:sldIdLst>
    <p:sldId xmlns:r="http://schemas.openxmlformats.org/officeDocument/2006/relationships" id="256" r:id="R3f8a3a0519c44d64"/>
    <p:sldId xmlns:r="http://schemas.openxmlformats.org/officeDocument/2006/relationships" id="257" r:id="R56f6bbd95ba744d8"/>
    <p:sldId xmlns:r="http://schemas.openxmlformats.org/officeDocument/2006/relationships" id="258" r:id="R9f1abd83a5994087"/>
    <p:sldId xmlns:r="http://schemas.openxmlformats.org/officeDocument/2006/relationships" id="259" r:id="Rb9f62c948d254631"/>
    <p:sldId xmlns:r="http://schemas.openxmlformats.org/officeDocument/2006/relationships" id="260" r:id="Rc2cfd59e795240d2"/>
    <p:sldId xmlns:r="http://schemas.openxmlformats.org/officeDocument/2006/relationships" id="261" r:id="Rb85d834ca75447e4"/>
    <p:sldId xmlns:r="http://schemas.openxmlformats.org/officeDocument/2006/relationships" id="262" r:id="Rf66101fb02f74ee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6dce903f4b543cb" /><Relationship Type="http://schemas.openxmlformats.org/officeDocument/2006/relationships/slide" Target="/ppt/slides/slide1.xml" Id="R3f8a3a0519c44d64" /><Relationship Type="http://schemas.openxmlformats.org/officeDocument/2006/relationships/slide" Target="/ppt/slides/slide2.xml" Id="R56f6bbd95ba744d8" /><Relationship Type="http://schemas.openxmlformats.org/officeDocument/2006/relationships/slide" Target="/ppt/slides/slide3.xml" Id="R9f1abd83a5994087" /><Relationship Type="http://schemas.openxmlformats.org/officeDocument/2006/relationships/slide" Target="/ppt/slides/slide4.xml" Id="Rb9f62c948d254631" /><Relationship Type="http://schemas.openxmlformats.org/officeDocument/2006/relationships/slide" Target="/ppt/slides/slide5.xml" Id="Rc2cfd59e795240d2" /><Relationship Type="http://schemas.openxmlformats.org/officeDocument/2006/relationships/slide" Target="/ppt/slides/slide6.xml" Id="Rb85d834ca75447e4" /><Relationship Type="http://schemas.openxmlformats.org/officeDocument/2006/relationships/slide" Target="/ppt/slides/slide7.xml" Id="Rf66101fb02f74ee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081129b083d4bc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7aaffd333d4865" /><Relationship Type="http://schemas.openxmlformats.org/officeDocument/2006/relationships/theme" Target="/ppt/slideMasters/theme/theme1.xml" Id="R6ef2df9858af498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b7aaffd333d486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f3c10aa3a2452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5038fa578244a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cc9d960c6e4dc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7d4d8d14c94d6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a18095525f474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1ca35aa5ec4fc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a47b117d20429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A.JOHANSEN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A.JOHANSEN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A.JOHANSEN INVEST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A.JOHANSEN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A.JOHANSEN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A.JOHANSEN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22 809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52 809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A.JOHANSEN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JOHANSEN ANDREAS J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A.JOHANSEN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Erika Lies veg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7023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927 129 337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A.JOHANSEN INVEST AS</a:t>
            </a:r>
          </a:p>
        </p:txBody>
      </p:sp>
    </p:spTree>
  </p:cSld>
  <p:clrMapOvr>
    <a:masterClrMapping xmlns:a="http://schemas.openxmlformats.org/drawingml/2006/main"/>
  </p:clrMapOvr>
</p:sld>
</file>