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5f5f9fb8424d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8cca26afdf4212"/>
  </p:sldMasterIdLst>
  <p:sldIdLst>
    <p:sldId xmlns:r="http://schemas.openxmlformats.org/officeDocument/2006/relationships" id="256" r:id="Rf499cf66dbf44115"/>
    <p:sldId xmlns:r="http://schemas.openxmlformats.org/officeDocument/2006/relationships" id="257" r:id="R91b790ce135742d0"/>
    <p:sldId xmlns:r="http://schemas.openxmlformats.org/officeDocument/2006/relationships" id="258" r:id="Rc90e6fbfbb124929"/>
    <p:sldId xmlns:r="http://schemas.openxmlformats.org/officeDocument/2006/relationships" id="259" r:id="Rd8495dd0ba1d4ccf"/>
    <p:sldId xmlns:r="http://schemas.openxmlformats.org/officeDocument/2006/relationships" id="260" r:id="Reb429601e04a4b51"/>
    <p:sldId xmlns:r="http://schemas.openxmlformats.org/officeDocument/2006/relationships" id="261" r:id="R5d977e40783d47cf"/>
    <p:sldId xmlns:r="http://schemas.openxmlformats.org/officeDocument/2006/relationships" id="262" r:id="R643812c28e894f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8cca26afdf4212" /><Relationship Type="http://schemas.openxmlformats.org/officeDocument/2006/relationships/slide" Target="/ppt/slides/slide1.xml" Id="Rf499cf66dbf44115" /><Relationship Type="http://schemas.openxmlformats.org/officeDocument/2006/relationships/slide" Target="/ppt/slides/slide2.xml" Id="R91b790ce135742d0" /><Relationship Type="http://schemas.openxmlformats.org/officeDocument/2006/relationships/slide" Target="/ppt/slides/slide3.xml" Id="Rc90e6fbfbb124929" /><Relationship Type="http://schemas.openxmlformats.org/officeDocument/2006/relationships/slide" Target="/ppt/slides/slide4.xml" Id="Rd8495dd0ba1d4ccf" /><Relationship Type="http://schemas.openxmlformats.org/officeDocument/2006/relationships/slide" Target="/ppt/slides/slide5.xml" Id="Reb429601e04a4b51" /><Relationship Type="http://schemas.openxmlformats.org/officeDocument/2006/relationships/slide" Target="/ppt/slides/slide6.xml" Id="R5d977e40783d47cf" /><Relationship Type="http://schemas.openxmlformats.org/officeDocument/2006/relationships/slide" Target="/ppt/slides/slide7.xml" Id="R643812c28e894f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45c3282e9543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2a181b8da402e" /><Relationship Type="http://schemas.openxmlformats.org/officeDocument/2006/relationships/theme" Target="/ppt/slideMasters/theme/theme1.xml" Id="Rde894a82ffb741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32a181b8da40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d5dd4ab0e48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7952cee0642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0c1d6085046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cde06de1f48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ab57cad1749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6ed81b9114a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8ea4f7eca43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DBJ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DBJ HOLDING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3 740 248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11 466 088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15 650 467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DENNIS BRUFLAT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Seimsvegen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927 102 773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DBJ HOLDING AS</a:t>
            </a:r>
          </a:p>
        </p:txBody>
      </p:sp>
    </p:spTree>
  </p:cSld>
  <p:clrMapOvr>
    <a:masterClrMapping xmlns:a="http://schemas.openxmlformats.org/drawingml/2006/main"/>
  </p:clrMapOvr>
</p:sld>
</file>