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dba66655d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d1870e2654919"/>
  </p:sldMasterIdLst>
  <p:sldIdLst>
    <p:sldId xmlns:r="http://schemas.openxmlformats.org/officeDocument/2006/relationships" id="256" r:id="R1d95a66b61b6429d"/>
    <p:sldId xmlns:r="http://schemas.openxmlformats.org/officeDocument/2006/relationships" id="257" r:id="R12b15c66cff54259"/>
    <p:sldId xmlns:r="http://schemas.openxmlformats.org/officeDocument/2006/relationships" id="258" r:id="R93c799f45d1e47d6"/>
    <p:sldId xmlns:r="http://schemas.openxmlformats.org/officeDocument/2006/relationships" id="259" r:id="R21c0678dba0448d9"/>
    <p:sldId xmlns:r="http://schemas.openxmlformats.org/officeDocument/2006/relationships" id="260" r:id="R73f94ecb7fcb4bb6"/>
    <p:sldId xmlns:r="http://schemas.openxmlformats.org/officeDocument/2006/relationships" id="261" r:id="Rf022d7401c47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d1870e2654919" /><Relationship Type="http://schemas.openxmlformats.org/officeDocument/2006/relationships/slide" Target="/ppt/slides/slide1.xml" Id="R1d95a66b61b6429d" /><Relationship Type="http://schemas.openxmlformats.org/officeDocument/2006/relationships/slide" Target="/ppt/slides/slide2.xml" Id="R12b15c66cff54259" /><Relationship Type="http://schemas.openxmlformats.org/officeDocument/2006/relationships/slide" Target="/ppt/slides/slide3.xml" Id="R93c799f45d1e47d6" /><Relationship Type="http://schemas.openxmlformats.org/officeDocument/2006/relationships/slide" Target="/ppt/slides/slide4.xml" Id="R21c0678dba0448d9" /><Relationship Type="http://schemas.openxmlformats.org/officeDocument/2006/relationships/slide" Target="/ppt/slides/slide5.xml" Id="R73f94ecb7fcb4bb6" /><Relationship Type="http://schemas.openxmlformats.org/officeDocument/2006/relationships/slide" Target="/ppt/slides/slide6.xml" Id="Rf022d7401c47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e3958af40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d6f5e63104e30" /><Relationship Type="http://schemas.openxmlformats.org/officeDocument/2006/relationships/theme" Target="/ppt/slideMasters/theme/theme1.xml" Id="R25a48d6cdb34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d6f5e6310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80a975710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23aebac9c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027e765eb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67bb89707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ea26cbd048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e6c1ca78f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393 816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494 607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Dovresvingen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927 089 173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OUG HOLDING AS</a:t>
            </a:r>
          </a:p>
        </p:txBody>
      </p:sp>
    </p:spTree>
  </p:cSld>
  <p:clrMapOvr>
    <a:masterClrMapping xmlns:a="http://schemas.openxmlformats.org/drawingml/2006/main"/>
  </p:clrMapOvr>
</p:sld>
</file>