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d11c3a9b1946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9f1e1642524f85"/>
  </p:sldMasterIdLst>
  <p:sldIdLst>
    <p:sldId xmlns:r="http://schemas.openxmlformats.org/officeDocument/2006/relationships" id="256" r:id="Rf7127484f21a4fef"/>
    <p:sldId xmlns:r="http://schemas.openxmlformats.org/officeDocument/2006/relationships" id="257" r:id="R6d56eab712b84b85"/>
    <p:sldId xmlns:r="http://schemas.openxmlformats.org/officeDocument/2006/relationships" id="258" r:id="R875366356c654ce9"/>
    <p:sldId xmlns:r="http://schemas.openxmlformats.org/officeDocument/2006/relationships" id="259" r:id="R9dc7e9aa24e34b3b"/>
    <p:sldId xmlns:r="http://schemas.openxmlformats.org/officeDocument/2006/relationships" id="260" r:id="R0142f2ac4e3f4a96"/>
    <p:sldId xmlns:r="http://schemas.openxmlformats.org/officeDocument/2006/relationships" id="261" r:id="Ra064b0ecd64640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f1e1642524f85" /><Relationship Type="http://schemas.openxmlformats.org/officeDocument/2006/relationships/slide" Target="/ppt/slides/slide1.xml" Id="Rf7127484f21a4fef" /><Relationship Type="http://schemas.openxmlformats.org/officeDocument/2006/relationships/slide" Target="/ppt/slides/slide2.xml" Id="R6d56eab712b84b85" /><Relationship Type="http://schemas.openxmlformats.org/officeDocument/2006/relationships/slide" Target="/ppt/slides/slide3.xml" Id="R875366356c654ce9" /><Relationship Type="http://schemas.openxmlformats.org/officeDocument/2006/relationships/slide" Target="/ppt/slides/slide4.xml" Id="R9dc7e9aa24e34b3b" /><Relationship Type="http://schemas.openxmlformats.org/officeDocument/2006/relationships/slide" Target="/ppt/slides/slide5.xml" Id="R0142f2ac4e3f4a96" /><Relationship Type="http://schemas.openxmlformats.org/officeDocument/2006/relationships/slide" Target="/ppt/slides/slide6.xml" Id="Ra064b0ecd64640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1a0c6b9b3344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6c6480af44de3" /><Relationship Type="http://schemas.openxmlformats.org/officeDocument/2006/relationships/theme" Target="/ppt/slideMasters/theme/theme1.xml" Id="Rb2531af71e3145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c6c6480af44d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62cbdee0d49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8a328208046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65bde8fcb45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4fd17e51246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415f85d004d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df7d5736945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 KROON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KROON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KROON AS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KROON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KROON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KROON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KROON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KROON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Tyinvegen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927 084 880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KROON AS</a:t>
            </a:r>
          </a:p>
        </p:txBody>
      </p:sp>
    </p:spTree>
  </p:cSld>
  <p:clrMapOvr>
    <a:masterClrMapping xmlns:a="http://schemas.openxmlformats.org/drawingml/2006/main"/>
  </p:clrMapOvr>
</p:sld>
</file>