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239ee92ce448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353e096f4c4e6b"/>
  </p:sldMasterIdLst>
  <p:sldIdLst>
    <p:sldId xmlns:r="http://schemas.openxmlformats.org/officeDocument/2006/relationships" id="256" r:id="R8d535781f3f4449d"/>
    <p:sldId xmlns:r="http://schemas.openxmlformats.org/officeDocument/2006/relationships" id="257" r:id="R4f4adb987fb24d10"/>
    <p:sldId xmlns:r="http://schemas.openxmlformats.org/officeDocument/2006/relationships" id="258" r:id="R345be5074a764789"/>
    <p:sldId xmlns:r="http://schemas.openxmlformats.org/officeDocument/2006/relationships" id="259" r:id="R3263783315314235"/>
    <p:sldId xmlns:r="http://schemas.openxmlformats.org/officeDocument/2006/relationships" id="260" r:id="Ra136a4cc9fdf4a71"/>
    <p:sldId xmlns:r="http://schemas.openxmlformats.org/officeDocument/2006/relationships" id="261" r:id="Re4119aee7ad74ecf"/>
    <p:sldId xmlns:r="http://schemas.openxmlformats.org/officeDocument/2006/relationships" id="262" r:id="Rbc1897a4b62246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53e096f4c4e6b" /><Relationship Type="http://schemas.openxmlformats.org/officeDocument/2006/relationships/slide" Target="/ppt/slides/slide1.xml" Id="R8d535781f3f4449d" /><Relationship Type="http://schemas.openxmlformats.org/officeDocument/2006/relationships/slide" Target="/ppt/slides/slide2.xml" Id="R4f4adb987fb24d10" /><Relationship Type="http://schemas.openxmlformats.org/officeDocument/2006/relationships/slide" Target="/ppt/slides/slide3.xml" Id="R345be5074a764789" /><Relationship Type="http://schemas.openxmlformats.org/officeDocument/2006/relationships/slide" Target="/ppt/slides/slide4.xml" Id="R3263783315314235" /><Relationship Type="http://schemas.openxmlformats.org/officeDocument/2006/relationships/slide" Target="/ppt/slides/slide5.xml" Id="Ra136a4cc9fdf4a71" /><Relationship Type="http://schemas.openxmlformats.org/officeDocument/2006/relationships/slide" Target="/ppt/slides/slide6.xml" Id="Re4119aee7ad74ecf" /><Relationship Type="http://schemas.openxmlformats.org/officeDocument/2006/relationships/slide" Target="/ppt/slides/slide7.xml" Id="Rbc1897a4b62246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f9a38839f540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1c06b3d8f4b79" /><Relationship Type="http://schemas.openxmlformats.org/officeDocument/2006/relationships/theme" Target="/ppt/slideMasters/theme/theme1.xml" Id="R1349e7d426da41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f1c06b3d8f4b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1aa09023242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d7029786542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15d5a184342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a56ab88ff49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97daa4fb949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e0311e24544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ad5aaa0074b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VASSBAKK &amp; STOL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VASSBAKK &amp; STOL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VASSBAKK &amp; STOL AS ble etablert [år] og holder til i Kopervik.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VASSBAKK &amp; STOL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VASSBAKK &amp; STOL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VASSBAKK &amp; STOL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3 162 159 776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201 799 544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149 950 758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281 010 197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1 280 063 041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VASSBAKK &amp; STOL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SKANSKA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VASSBAKK &amp; STOL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4250 Kopervik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85 78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mail@vassbakk.no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927 048 841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VASSBAKK &amp; STOL AS</a:t>
            </a:r>
          </a:p>
        </p:txBody>
      </p:sp>
    </p:spTree>
  </p:cSld>
  <p:clrMapOvr>
    <a:masterClrMapping xmlns:a="http://schemas.openxmlformats.org/drawingml/2006/main"/>
  </p:clrMapOvr>
</p:sld>
</file>