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95cbfbb8ad34c1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69f8f9fc0541d8"/>
  </p:sldMasterIdLst>
  <p:sldIdLst>
    <p:sldId xmlns:r="http://schemas.openxmlformats.org/officeDocument/2006/relationships" id="256" r:id="R6e8d4554e97a4043"/>
    <p:sldId xmlns:r="http://schemas.openxmlformats.org/officeDocument/2006/relationships" id="257" r:id="R869e8fcc42ad47cf"/>
    <p:sldId xmlns:r="http://schemas.openxmlformats.org/officeDocument/2006/relationships" id="258" r:id="R2ca49840e8b140f0"/>
    <p:sldId xmlns:r="http://schemas.openxmlformats.org/officeDocument/2006/relationships" id="259" r:id="Re46aa71139484854"/>
    <p:sldId xmlns:r="http://schemas.openxmlformats.org/officeDocument/2006/relationships" id="260" r:id="Re4269146d4654536"/>
    <p:sldId xmlns:r="http://schemas.openxmlformats.org/officeDocument/2006/relationships" id="261" r:id="R0c64428e15d345ce"/>
    <p:sldId xmlns:r="http://schemas.openxmlformats.org/officeDocument/2006/relationships" id="262" r:id="R88330ffe7bd6451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69f8f9fc0541d8" /><Relationship Type="http://schemas.openxmlformats.org/officeDocument/2006/relationships/slide" Target="/ppt/slides/slide1.xml" Id="R6e8d4554e97a4043" /><Relationship Type="http://schemas.openxmlformats.org/officeDocument/2006/relationships/slide" Target="/ppt/slides/slide2.xml" Id="R869e8fcc42ad47cf" /><Relationship Type="http://schemas.openxmlformats.org/officeDocument/2006/relationships/slide" Target="/ppt/slides/slide3.xml" Id="R2ca49840e8b140f0" /><Relationship Type="http://schemas.openxmlformats.org/officeDocument/2006/relationships/slide" Target="/ppt/slides/slide4.xml" Id="Re46aa71139484854" /><Relationship Type="http://schemas.openxmlformats.org/officeDocument/2006/relationships/slide" Target="/ppt/slides/slide5.xml" Id="Re4269146d4654536" /><Relationship Type="http://schemas.openxmlformats.org/officeDocument/2006/relationships/slide" Target="/ppt/slides/slide6.xml" Id="R0c64428e15d345ce" /><Relationship Type="http://schemas.openxmlformats.org/officeDocument/2006/relationships/slide" Target="/ppt/slides/slide7.xml" Id="R88330ffe7bd6451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4f3f55dd95439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f8114538fe4839" /><Relationship Type="http://schemas.openxmlformats.org/officeDocument/2006/relationships/theme" Target="/ppt/slideMasters/theme/theme1.xml" Id="Rd47fdb346da842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ff8114538fe483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b7f93cf93846e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5fb9e61d3c49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3efcb264b46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1b73f41ce4d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5427a8612437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9a0fc1e28440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3889bcefbd4b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VASSBAKK &amp; STOL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VASSBAKK &amp; STOL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VASSBAKK &amp; STOL AS ble etablert [år] og holder til i Kopervik.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VASSBAKK &amp; STOL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VASSBAKK &amp; STOL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VASSBAKK &amp; STOL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3 162 159 776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201 799 544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149 950 758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281 010 197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1 280 063 041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VASSBAKK &amp; STOL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SKANSKA NORGE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VASSBAKK &amp; STOL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Fotvegen 16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4250 Kopervik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52 85 78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mail@vassbakk.no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927 048 841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VASSBAKK &amp; STOL AS</a:t>
            </a:r>
          </a:p>
        </p:txBody>
      </p:sp>
    </p:spTree>
  </p:cSld>
  <p:clrMapOvr>
    <a:masterClrMapping xmlns:a="http://schemas.openxmlformats.org/drawingml/2006/main"/>
  </p:clrMapOvr>
</p:sld>
</file>