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a98e34ad3e42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c582f07ab64126"/>
  </p:sldMasterIdLst>
  <p:sldIdLst>
    <p:sldId xmlns:r="http://schemas.openxmlformats.org/officeDocument/2006/relationships" id="256" r:id="Rab4745c877f54026"/>
    <p:sldId xmlns:r="http://schemas.openxmlformats.org/officeDocument/2006/relationships" id="257" r:id="R372a8821163648b9"/>
    <p:sldId xmlns:r="http://schemas.openxmlformats.org/officeDocument/2006/relationships" id="258" r:id="R0e9cc7cb0f2c4bb8"/>
    <p:sldId xmlns:r="http://schemas.openxmlformats.org/officeDocument/2006/relationships" id="259" r:id="R6f6d63531df0445b"/>
    <p:sldId xmlns:r="http://schemas.openxmlformats.org/officeDocument/2006/relationships" id="260" r:id="Rd326ac07f9664c10"/>
    <p:sldId xmlns:r="http://schemas.openxmlformats.org/officeDocument/2006/relationships" id="261" r:id="R01bff3605d794f5a"/>
    <p:sldId xmlns:r="http://schemas.openxmlformats.org/officeDocument/2006/relationships" id="262" r:id="R7b50ade85d864f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c582f07ab64126" /><Relationship Type="http://schemas.openxmlformats.org/officeDocument/2006/relationships/slide" Target="/ppt/slides/slide1.xml" Id="Rab4745c877f54026" /><Relationship Type="http://schemas.openxmlformats.org/officeDocument/2006/relationships/slide" Target="/ppt/slides/slide2.xml" Id="R372a8821163648b9" /><Relationship Type="http://schemas.openxmlformats.org/officeDocument/2006/relationships/slide" Target="/ppt/slides/slide3.xml" Id="R0e9cc7cb0f2c4bb8" /><Relationship Type="http://schemas.openxmlformats.org/officeDocument/2006/relationships/slide" Target="/ppt/slides/slide4.xml" Id="R6f6d63531df0445b" /><Relationship Type="http://schemas.openxmlformats.org/officeDocument/2006/relationships/slide" Target="/ppt/slides/slide5.xml" Id="Rd326ac07f9664c10" /><Relationship Type="http://schemas.openxmlformats.org/officeDocument/2006/relationships/slide" Target="/ppt/slides/slide6.xml" Id="R01bff3605d794f5a" /><Relationship Type="http://schemas.openxmlformats.org/officeDocument/2006/relationships/slide" Target="/ppt/slides/slide7.xml" Id="R7b50ade85d864f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abd753edff4f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d1d8d49594e50" /><Relationship Type="http://schemas.openxmlformats.org/officeDocument/2006/relationships/theme" Target="/ppt/slideMasters/theme/theme1.xml" Id="R6610c7fab6d64a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ad1d8d49594e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b6344e5754f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45a41bf8448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a0494746d47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2b728b5854c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5cbc6746149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65a5a46064c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2532a26344c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GMK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GMK HOLDING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385 774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587 446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587 972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 MARTIN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Glen M Bjellånes Kristiansen, Guttersrudveien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927 044 064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GMK HOLDING AS</a:t>
            </a:r>
          </a:p>
        </p:txBody>
      </p:sp>
    </p:spTree>
  </p:cSld>
  <p:clrMapOvr>
    <a:masterClrMapping xmlns:a="http://schemas.openxmlformats.org/drawingml/2006/main"/>
  </p:clrMapOvr>
</p:sld>
</file>