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9925d2473346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0b5e181df4f0d"/>
  </p:sldMasterIdLst>
  <p:sldIdLst>
    <p:sldId xmlns:r="http://schemas.openxmlformats.org/officeDocument/2006/relationships" id="256" r:id="Rb47bb5e390624edd"/>
    <p:sldId xmlns:r="http://schemas.openxmlformats.org/officeDocument/2006/relationships" id="257" r:id="Rda04fe46f0664a15"/>
    <p:sldId xmlns:r="http://schemas.openxmlformats.org/officeDocument/2006/relationships" id="258" r:id="Rd15fb068302a4811"/>
    <p:sldId xmlns:r="http://schemas.openxmlformats.org/officeDocument/2006/relationships" id="259" r:id="R26938b09ea2f4381"/>
    <p:sldId xmlns:r="http://schemas.openxmlformats.org/officeDocument/2006/relationships" id="260" r:id="R16c7768a5b09429e"/>
    <p:sldId xmlns:r="http://schemas.openxmlformats.org/officeDocument/2006/relationships" id="261" r:id="R803264aea313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0b5e181df4f0d" /><Relationship Type="http://schemas.openxmlformats.org/officeDocument/2006/relationships/slide" Target="/ppt/slides/slide1.xml" Id="Rb47bb5e390624edd" /><Relationship Type="http://schemas.openxmlformats.org/officeDocument/2006/relationships/slide" Target="/ppt/slides/slide2.xml" Id="Rda04fe46f0664a15" /><Relationship Type="http://schemas.openxmlformats.org/officeDocument/2006/relationships/slide" Target="/ppt/slides/slide3.xml" Id="Rd15fb068302a4811" /><Relationship Type="http://schemas.openxmlformats.org/officeDocument/2006/relationships/slide" Target="/ppt/slides/slide4.xml" Id="R26938b09ea2f4381" /><Relationship Type="http://schemas.openxmlformats.org/officeDocument/2006/relationships/slide" Target="/ppt/slides/slide5.xml" Id="R16c7768a5b09429e" /><Relationship Type="http://schemas.openxmlformats.org/officeDocument/2006/relationships/slide" Target="/ppt/slides/slide6.xml" Id="R803264aea313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66c07fb54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c716528ef4386" /><Relationship Type="http://schemas.openxmlformats.org/officeDocument/2006/relationships/theme" Target="/ppt/slideMasters/theme/theme1.xml" Id="Rf1c815aad1f540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c716528ef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e9397cf0545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87492d51d49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919e741ed45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67b75749740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631de4a144e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3b878d9d642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GMK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 MARTIN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Glen M Bjellånes Kristiansen, Guttersrudveien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927 044 064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