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318d1c721142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bc984aad44529"/>
  </p:sldMasterIdLst>
  <p:sldIdLst>
    <p:sldId xmlns:r="http://schemas.openxmlformats.org/officeDocument/2006/relationships" id="256" r:id="R61f53e7982424754"/>
    <p:sldId xmlns:r="http://schemas.openxmlformats.org/officeDocument/2006/relationships" id="257" r:id="R4345088462d64f10"/>
    <p:sldId xmlns:r="http://schemas.openxmlformats.org/officeDocument/2006/relationships" id="258" r:id="R370d24cb24d0499e"/>
    <p:sldId xmlns:r="http://schemas.openxmlformats.org/officeDocument/2006/relationships" id="259" r:id="Rbfd40672d7984aec"/>
    <p:sldId xmlns:r="http://schemas.openxmlformats.org/officeDocument/2006/relationships" id="260" r:id="R9b0326d3ee614d2a"/>
    <p:sldId xmlns:r="http://schemas.openxmlformats.org/officeDocument/2006/relationships" id="261" r:id="Raf6bfda493da4a1d"/>
    <p:sldId xmlns:r="http://schemas.openxmlformats.org/officeDocument/2006/relationships" id="262" r:id="R3709651255f04a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bc984aad44529" /><Relationship Type="http://schemas.openxmlformats.org/officeDocument/2006/relationships/slide" Target="/ppt/slides/slide1.xml" Id="R61f53e7982424754" /><Relationship Type="http://schemas.openxmlformats.org/officeDocument/2006/relationships/slide" Target="/ppt/slides/slide2.xml" Id="R4345088462d64f10" /><Relationship Type="http://schemas.openxmlformats.org/officeDocument/2006/relationships/slide" Target="/ppt/slides/slide3.xml" Id="R370d24cb24d0499e" /><Relationship Type="http://schemas.openxmlformats.org/officeDocument/2006/relationships/slide" Target="/ppt/slides/slide4.xml" Id="Rbfd40672d7984aec" /><Relationship Type="http://schemas.openxmlformats.org/officeDocument/2006/relationships/slide" Target="/ppt/slides/slide5.xml" Id="R9b0326d3ee614d2a" /><Relationship Type="http://schemas.openxmlformats.org/officeDocument/2006/relationships/slide" Target="/ppt/slides/slide6.xml" Id="Raf6bfda493da4a1d" /><Relationship Type="http://schemas.openxmlformats.org/officeDocument/2006/relationships/slide" Target="/ppt/slides/slide7.xml" Id="R3709651255f04a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79c6e4f7d44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a07cd719f4ee3" /><Relationship Type="http://schemas.openxmlformats.org/officeDocument/2006/relationships/theme" Target="/ppt/slideMasters/theme/theme1.xml" Id="Rc396b252d2494c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2a07cd719f4e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d79759d4b40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74507b5fb47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2c22145b2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679dcd155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55c30c2fd47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4a1096c9344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8a784ba054b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PERICULUM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PERICULUM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PERICULUM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PERICULUM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PERICULUM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PERICULUM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3 664 366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3 992 908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3 998 478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PERICULUM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HJELMEN MATILDA LOVISA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PERICULUM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Matilda Hjelmen, Eikelia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927 042 339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PERICULUM AS</a:t>
            </a:r>
          </a:p>
        </p:txBody>
      </p:sp>
    </p:spTree>
  </p:cSld>
  <p:clrMapOvr>
    <a:masterClrMapping xmlns:a="http://schemas.openxmlformats.org/drawingml/2006/main"/>
  </p:clrMapOvr>
</p:sld>
</file>