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b2c443a2e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90fa0df2d842b7"/>
  </p:sldMasterIdLst>
  <p:sldIdLst>
    <p:sldId xmlns:r="http://schemas.openxmlformats.org/officeDocument/2006/relationships" id="256" r:id="R94aca9aaf4b4489d"/>
    <p:sldId xmlns:r="http://schemas.openxmlformats.org/officeDocument/2006/relationships" id="257" r:id="Rc7682af3e1974dcf"/>
    <p:sldId xmlns:r="http://schemas.openxmlformats.org/officeDocument/2006/relationships" id="258" r:id="R2817c815065349a2"/>
    <p:sldId xmlns:r="http://schemas.openxmlformats.org/officeDocument/2006/relationships" id="259" r:id="R442e20336ee04b9a"/>
    <p:sldId xmlns:r="http://schemas.openxmlformats.org/officeDocument/2006/relationships" id="260" r:id="Ra20ae13f24e24901"/>
    <p:sldId xmlns:r="http://schemas.openxmlformats.org/officeDocument/2006/relationships" id="261" r:id="Rfb88e80e12bc4d7b"/>
    <p:sldId xmlns:r="http://schemas.openxmlformats.org/officeDocument/2006/relationships" id="262" r:id="Raaf7280f0345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0fa0df2d842b7" /><Relationship Type="http://schemas.openxmlformats.org/officeDocument/2006/relationships/slide" Target="/ppt/slides/slide1.xml" Id="R94aca9aaf4b4489d" /><Relationship Type="http://schemas.openxmlformats.org/officeDocument/2006/relationships/slide" Target="/ppt/slides/slide2.xml" Id="Rc7682af3e1974dcf" /><Relationship Type="http://schemas.openxmlformats.org/officeDocument/2006/relationships/slide" Target="/ppt/slides/slide3.xml" Id="R2817c815065349a2" /><Relationship Type="http://schemas.openxmlformats.org/officeDocument/2006/relationships/slide" Target="/ppt/slides/slide4.xml" Id="R442e20336ee04b9a" /><Relationship Type="http://schemas.openxmlformats.org/officeDocument/2006/relationships/slide" Target="/ppt/slides/slide5.xml" Id="Ra20ae13f24e24901" /><Relationship Type="http://schemas.openxmlformats.org/officeDocument/2006/relationships/slide" Target="/ppt/slides/slide6.xml" Id="Rfb88e80e12bc4d7b" /><Relationship Type="http://schemas.openxmlformats.org/officeDocument/2006/relationships/slide" Target="/ppt/slides/slide7.xml" Id="Raaf7280f0345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17a98490d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5097aaead41c1" /><Relationship Type="http://schemas.openxmlformats.org/officeDocument/2006/relationships/theme" Target="/ppt/slideMasters/theme/theme1.xml" Id="R97b31e6d940649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5097aaead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2b2bc4886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936c383b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498ce5bd84c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6f1e27976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4a764ca9f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74084d9c344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3cec05bc2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RABAGAST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RABAGAST HOLDING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2 397 331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CHRISTIAN HÅVÅS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Vormedalsvegen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927 035 596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RABAGAST HOLDING AS</a:t>
            </a:r>
          </a:p>
        </p:txBody>
      </p:sp>
    </p:spTree>
  </p:cSld>
  <p:clrMapOvr>
    <a:masterClrMapping xmlns:a="http://schemas.openxmlformats.org/drawingml/2006/main"/>
  </p:clrMapOvr>
</p:sld>
</file>