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4ac0cae34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bee62f7294a05"/>
  </p:sldMasterIdLst>
  <p:sldIdLst>
    <p:sldId xmlns:r="http://schemas.openxmlformats.org/officeDocument/2006/relationships" id="256" r:id="R273431aa06d64caf"/>
    <p:sldId xmlns:r="http://schemas.openxmlformats.org/officeDocument/2006/relationships" id="257" r:id="Rdf3d2a58ff2a4b01"/>
    <p:sldId xmlns:r="http://schemas.openxmlformats.org/officeDocument/2006/relationships" id="258" r:id="Ref0530ec4e1041a3"/>
    <p:sldId xmlns:r="http://schemas.openxmlformats.org/officeDocument/2006/relationships" id="259" r:id="R7bad8e7277ba4152"/>
    <p:sldId xmlns:r="http://schemas.openxmlformats.org/officeDocument/2006/relationships" id="260" r:id="R95efe25b8d4a4960"/>
    <p:sldId xmlns:r="http://schemas.openxmlformats.org/officeDocument/2006/relationships" id="261" r:id="R802f05d5f0c24516"/>
    <p:sldId xmlns:r="http://schemas.openxmlformats.org/officeDocument/2006/relationships" id="262" r:id="R3cb6b3698b96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bee62f7294a05" /><Relationship Type="http://schemas.openxmlformats.org/officeDocument/2006/relationships/slide" Target="/ppt/slides/slide1.xml" Id="R273431aa06d64caf" /><Relationship Type="http://schemas.openxmlformats.org/officeDocument/2006/relationships/slide" Target="/ppt/slides/slide2.xml" Id="Rdf3d2a58ff2a4b01" /><Relationship Type="http://schemas.openxmlformats.org/officeDocument/2006/relationships/slide" Target="/ppt/slides/slide3.xml" Id="Ref0530ec4e1041a3" /><Relationship Type="http://schemas.openxmlformats.org/officeDocument/2006/relationships/slide" Target="/ppt/slides/slide4.xml" Id="R7bad8e7277ba4152" /><Relationship Type="http://schemas.openxmlformats.org/officeDocument/2006/relationships/slide" Target="/ppt/slides/slide5.xml" Id="R95efe25b8d4a4960" /><Relationship Type="http://schemas.openxmlformats.org/officeDocument/2006/relationships/slide" Target="/ppt/slides/slide6.xml" Id="R802f05d5f0c24516" /><Relationship Type="http://schemas.openxmlformats.org/officeDocument/2006/relationships/slide" Target="/ppt/slides/slide7.xml" Id="R3cb6b3698b96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8230d6ebb45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491208fec4b84" /><Relationship Type="http://schemas.openxmlformats.org/officeDocument/2006/relationships/theme" Target="/ppt/slideMasters/theme/theme1.xml" Id="R5c91d676874f45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491208fec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0e45d569749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eed14ec6f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5aa17d90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da11fa4854e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32041f47042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633a9049b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a495739174b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5 831 882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12 447 310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MORTEN 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5F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927 019 256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TUEN HOLDING AS</a:t>
            </a:r>
          </a:p>
        </p:txBody>
      </p:sp>
    </p:spTree>
  </p:cSld>
  <p:clrMapOvr>
    <a:masterClrMapping xmlns:a="http://schemas.openxmlformats.org/drawingml/2006/main"/>
  </p:clrMapOvr>
</p:sld>
</file>