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9ca9644d4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e48e71e8a40b0"/>
  </p:sldMasterIdLst>
  <p:sldIdLst>
    <p:sldId xmlns:r="http://schemas.openxmlformats.org/officeDocument/2006/relationships" id="256" r:id="Rc87ad3d3f8e14388"/>
    <p:sldId xmlns:r="http://schemas.openxmlformats.org/officeDocument/2006/relationships" id="257" r:id="Rf0c922aa0a1b4fcf"/>
    <p:sldId xmlns:r="http://schemas.openxmlformats.org/officeDocument/2006/relationships" id="258" r:id="R6fc43cf26bc34a3c"/>
    <p:sldId xmlns:r="http://schemas.openxmlformats.org/officeDocument/2006/relationships" id="259" r:id="Rb4c9e85806aa4ad5"/>
    <p:sldId xmlns:r="http://schemas.openxmlformats.org/officeDocument/2006/relationships" id="260" r:id="Ra882e561d3384c4c"/>
    <p:sldId xmlns:r="http://schemas.openxmlformats.org/officeDocument/2006/relationships" id="261" r:id="Rb946a6e4492c498e"/>
    <p:sldId xmlns:r="http://schemas.openxmlformats.org/officeDocument/2006/relationships" id="262" r:id="R1cf24192afee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48e71e8a40b0" /><Relationship Type="http://schemas.openxmlformats.org/officeDocument/2006/relationships/slide" Target="/ppt/slides/slide1.xml" Id="Rc87ad3d3f8e14388" /><Relationship Type="http://schemas.openxmlformats.org/officeDocument/2006/relationships/slide" Target="/ppt/slides/slide2.xml" Id="Rf0c922aa0a1b4fcf" /><Relationship Type="http://schemas.openxmlformats.org/officeDocument/2006/relationships/slide" Target="/ppt/slides/slide3.xml" Id="R6fc43cf26bc34a3c" /><Relationship Type="http://schemas.openxmlformats.org/officeDocument/2006/relationships/slide" Target="/ppt/slides/slide4.xml" Id="Rb4c9e85806aa4ad5" /><Relationship Type="http://schemas.openxmlformats.org/officeDocument/2006/relationships/slide" Target="/ppt/slides/slide5.xml" Id="Ra882e561d3384c4c" /><Relationship Type="http://schemas.openxmlformats.org/officeDocument/2006/relationships/slide" Target="/ppt/slides/slide6.xml" Id="Rb946a6e4492c498e" /><Relationship Type="http://schemas.openxmlformats.org/officeDocument/2006/relationships/slide" Target="/ppt/slides/slide7.xml" Id="R1cf24192afee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820ed445d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e9e5b5894ba1" /><Relationship Type="http://schemas.openxmlformats.org/officeDocument/2006/relationships/theme" Target="/ppt/slideMasters/theme/theme1.xml" Id="R6b1ca3d3d7b1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4e9e5b589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ee35f322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b7eba3ee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9e53d30c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346111a9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32b3e6d1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96df9446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bc0156b8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BRANDS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BRANDS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−153 816 437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333 551 545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927 012 421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BRANDS AS</a:t>
            </a:r>
          </a:p>
        </p:txBody>
      </p:sp>
    </p:spTree>
  </p:cSld>
  <p:clrMapOvr>
    <a:masterClrMapping xmlns:a="http://schemas.openxmlformats.org/drawingml/2006/main"/>
  </p:clrMapOvr>
</p:sld>
</file>