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512cba4eb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413498fec4b0b"/>
  </p:sldMasterIdLst>
  <p:sldIdLst>
    <p:sldId xmlns:r="http://schemas.openxmlformats.org/officeDocument/2006/relationships" id="256" r:id="R76548142583a44f0"/>
    <p:sldId xmlns:r="http://schemas.openxmlformats.org/officeDocument/2006/relationships" id="257" r:id="Rd23c870734374c77"/>
    <p:sldId xmlns:r="http://schemas.openxmlformats.org/officeDocument/2006/relationships" id="258" r:id="R9dc590d89c3a4b67"/>
    <p:sldId xmlns:r="http://schemas.openxmlformats.org/officeDocument/2006/relationships" id="259" r:id="R1770ebbb557c480e"/>
    <p:sldId xmlns:r="http://schemas.openxmlformats.org/officeDocument/2006/relationships" id="260" r:id="Rd10636bac3e74410"/>
    <p:sldId xmlns:r="http://schemas.openxmlformats.org/officeDocument/2006/relationships" id="261" r:id="Raabbb5ac02674e84"/>
    <p:sldId xmlns:r="http://schemas.openxmlformats.org/officeDocument/2006/relationships" id="262" r:id="R9fca642470dd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413498fec4b0b" /><Relationship Type="http://schemas.openxmlformats.org/officeDocument/2006/relationships/slide" Target="/ppt/slides/slide1.xml" Id="R76548142583a44f0" /><Relationship Type="http://schemas.openxmlformats.org/officeDocument/2006/relationships/slide" Target="/ppt/slides/slide2.xml" Id="Rd23c870734374c77" /><Relationship Type="http://schemas.openxmlformats.org/officeDocument/2006/relationships/slide" Target="/ppt/slides/slide3.xml" Id="R9dc590d89c3a4b67" /><Relationship Type="http://schemas.openxmlformats.org/officeDocument/2006/relationships/slide" Target="/ppt/slides/slide4.xml" Id="R1770ebbb557c480e" /><Relationship Type="http://schemas.openxmlformats.org/officeDocument/2006/relationships/slide" Target="/ppt/slides/slide5.xml" Id="Rd10636bac3e74410" /><Relationship Type="http://schemas.openxmlformats.org/officeDocument/2006/relationships/slide" Target="/ppt/slides/slide6.xml" Id="Raabbb5ac02674e84" /><Relationship Type="http://schemas.openxmlformats.org/officeDocument/2006/relationships/slide" Target="/ppt/slides/slide7.xml" Id="R9fca642470dd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687eef464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f5aafbc7b4382" /><Relationship Type="http://schemas.openxmlformats.org/officeDocument/2006/relationships/theme" Target="/ppt/slideMasters/theme/theme1.xml" Id="R7ad8bdb97c30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f5aafbc7b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88b1ba0f8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0906c8c5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80f7960d14a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62fcc2f1f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a3455b1b4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cb0ec6c8548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6a08db0bb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FINO INVEST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2 076 284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2 378 677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3 802 628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GRENDSTADBAKK OLE-ANDREAS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Ole-Andreas Grendstadbakk, Brøstanesveien 79B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5178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927 010 666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FINO INVEST AS</a:t>
            </a:r>
          </a:p>
        </p:txBody>
      </p:sp>
    </p:spTree>
  </p:cSld>
  <p:clrMapOvr>
    <a:masterClrMapping xmlns:a="http://schemas.openxmlformats.org/drawingml/2006/main"/>
  </p:clrMapOvr>
</p:sld>
</file>