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e5b6820e8c4c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b43f9919b447d4"/>
  </p:sldMasterIdLst>
  <p:sldIdLst>
    <p:sldId xmlns:r="http://schemas.openxmlformats.org/officeDocument/2006/relationships" id="256" r:id="R37c82c5f569244af"/>
    <p:sldId xmlns:r="http://schemas.openxmlformats.org/officeDocument/2006/relationships" id="257" r:id="Rcb8d3d220bb34c83"/>
    <p:sldId xmlns:r="http://schemas.openxmlformats.org/officeDocument/2006/relationships" id="258" r:id="Rb899569912974fb6"/>
    <p:sldId xmlns:r="http://schemas.openxmlformats.org/officeDocument/2006/relationships" id="259" r:id="R8aec33bc04f94bff"/>
    <p:sldId xmlns:r="http://schemas.openxmlformats.org/officeDocument/2006/relationships" id="260" r:id="Rfd7e7d43441b4762"/>
    <p:sldId xmlns:r="http://schemas.openxmlformats.org/officeDocument/2006/relationships" id="261" r:id="R608b3274b930422f"/>
    <p:sldId xmlns:r="http://schemas.openxmlformats.org/officeDocument/2006/relationships" id="262" r:id="R0c84fd9f5d7e4c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b43f9919b447d4" /><Relationship Type="http://schemas.openxmlformats.org/officeDocument/2006/relationships/slide" Target="/ppt/slides/slide1.xml" Id="R37c82c5f569244af" /><Relationship Type="http://schemas.openxmlformats.org/officeDocument/2006/relationships/slide" Target="/ppt/slides/slide2.xml" Id="Rcb8d3d220bb34c83" /><Relationship Type="http://schemas.openxmlformats.org/officeDocument/2006/relationships/slide" Target="/ppt/slides/slide3.xml" Id="Rb899569912974fb6" /><Relationship Type="http://schemas.openxmlformats.org/officeDocument/2006/relationships/slide" Target="/ppt/slides/slide4.xml" Id="R8aec33bc04f94bff" /><Relationship Type="http://schemas.openxmlformats.org/officeDocument/2006/relationships/slide" Target="/ppt/slides/slide5.xml" Id="Rfd7e7d43441b4762" /><Relationship Type="http://schemas.openxmlformats.org/officeDocument/2006/relationships/slide" Target="/ppt/slides/slide6.xml" Id="R608b3274b930422f" /><Relationship Type="http://schemas.openxmlformats.org/officeDocument/2006/relationships/slide" Target="/ppt/slides/slide7.xml" Id="R0c84fd9f5d7e4c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008dc482b24a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7d971857b4fc3" /><Relationship Type="http://schemas.openxmlformats.org/officeDocument/2006/relationships/theme" Target="/ppt/slideMasters/theme/theme1.xml" Id="Rae85d4409d354b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17d971857b4f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7cdaa134842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fe9563be64b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0d2cb140748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baf5eb3cc43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a7355cfc047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0701f7be34d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1e4915cbf46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OAS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OAS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OAS INVESTMENTS AS ble etablert [år] og holder til i Frekhaug.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OAS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OAS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OAS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30 994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OAS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ANDRE SKAGE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OAS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Ole Andre Skage, Mongsedalen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5918 Frekhaug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927 009 137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OAS INVESTMENTS AS</a:t>
            </a:r>
          </a:p>
        </p:txBody>
      </p:sp>
    </p:spTree>
  </p:cSld>
  <p:clrMapOvr>
    <a:masterClrMapping xmlns:a="http://schemas.openxmlformats.org/drawingml/2006/main"/>
  </p:clrMapOvr>
</p:sld>
</file>