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75b58e29fc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ddcb5ef854db6"/>
  </p:sldMasterIdLst>
  <p:sldIdLst>
    <p:sldId xmlns:r="http://schemas.openxmlformats.org/officeDocument/2006/relationships" id="256" r:id="R69989668a6ae468a"/>
    <p:sldId xmlns:r="http://schemas.openxmlformats.org/officeDocument/2006/relationships" id="257" r:id="R586aaa5da3b34af8"/>
    <p:sldId xmlns:r="http://schemas.openxmlformats.org/officeDocument/2006/relationships" id="258" r:id="Rfd9d162027b04a05"/>
    <p:sldId xmlns:r="http://schemas.openxmlformats.org/officeDocument/2006/relationships" id="259" r:id="R4f01aefca7a046dc"/>
    <p:sldId xmlns:r="http://schemas.openxmlformats.org/officeDocument/2006/relationships" id="260" r:id="Re207d73861554f18"/>
    <p:sldId xmlns:r="http://schemas.openxmlformats.org/officeDocument/2006/relationships" id="261" r:id="Rf7ae2afdbb904382"/>
    <p:sldId xmlns:r="http://schemas.openxmlformats.org/officeDocument/2006/relationships" id="262" r:id="R72d55b3ccb99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ddcb5ef854db6" /><Relationship Type="http://schemas.openxmlformats.org/officeDocument/2006/relationships/slide" Target="/ppt/slides/slide1.xml" Id="R69989668a6ae468a" /><Relationship Type="http://schemas.openxmlformats.org/officeDocument/2006/relationships/slide" Target="/ppt/slides/slide2.xml" Id="R586aaa5da3b34af8" /><Relationship Type="http://schemas.openxmlformats.org/officeDocument/2006/relationships/slide" Target="/ppt/slides/slide3.xml" Id="Rfd9d162027b04a05" /><Relationship Type="http://schemas.openxmlformats.org/officeDocument/2006/relationships/slide" Target="/ppt/slides/slide4.xml" Id="R4f01aefca7a046dc" /><Relationship Type="http://schemas.openxmlformats.org/officeDocument/2006/relationships/slide" Target="/ppt/slides/slide5.xml" Id="Re207d73861554f18" /><Relationship Type="http://schemas.openxmlformats.org/officeDocument/2006/relationships/slide" Target="/ppt/slides/slide6.xml" Id="Rf7ae2afdbb904382" /><Relationship Type="http://schemas.openxmlformats.org/officeDocument/2006/relationships/slide" Target="/ppt/slides/slide7.xml" Id="R72d55b3ccb99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c22807611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7097e4d794f34" /><Relationship Type="http://schemas.openxmlformats.org/officeDocument/2006/relationships/theme" Target="/ppt/slideMasters/theme/theme1.xml" Id="R8ad47cc3589d44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7097e4d79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924c2057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e683dcc68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43089f411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f9fabee1a46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0498e1f447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ac0041bd7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a8feb9022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JTK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JTK GRUPPEN AS ble etablert [år] og holder til i Skotselv.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867 099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KOLBRÆK JON-TRYGVE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Holteveien 373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3330 Skotselv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927 009 129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JTK GRUPPEN AS</a:t>
            </a:r>
          </a:p>
        </p:txBody>
      </p:sp>
    </p:spTree>
  </p:cSld>
  <p:clrMapOvr>
    <a:masterClrMapping xmlns:a="http://schemas.openxmlformats.org/drawingml/2006/main"/>
  </p:clrMapOvr>
</p:sld>
</file>