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a4c33db38a4f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ff03aec94742ef"/>
  </p:sldMasterIdLst>
  <p:sldIdLst>
    <p:sldId xmlns:r="http://schemas.openxmlformats.org/officeDocument/2006/relationships" id="256" r:id="Rb25d0bb5752745bb"/>
    <p:sldId xmlns:r="http://schemas.openxmlformats.org/officeDocument/2006/relationships" id="257" r:id="R33e80b6305d1453e"/>
    <p:sldId xmlns:r="http://schemas.openxmlformats.org/officeDocument/2006/relationships" id="258" r:id="R28bfe590fda54b80"/>
    <p:sldId xmlns:r="http://schemas.openxmlformats.org/officeDocument/2006/relationships" id="259" r:id="Rd0c9703254eb4d0f"/>
    <p:sldId xmlns:r="http://schemas.openxmlformats.org/officeDocument/2006/relationships" id="260" r:id="R992fcf08603e4127"/>
    <p:sldId xmlns:r="http://schemas.openxmlformats.org/officeDocument/2006/relationships" id="261" r:id="Rb8db8c9e1c554489"/>
    <p:sldId xmlns:r="http://schemas.openxmlformats.org/officeDocument/2006/relationships" id="262" r:id="Rc01760f2504341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ff03aec94742ef" /><Relationship Type="http://schemas.openxmlformats.org/officeDocument/2006/relationships/slide" Target="/ppt/slides/slide1.xml" Id="Rb25d0bb5752745bb" /><Relationship Type="http://schemas.openxmlformats.org/officeDocument/2006/relationships/slide" Target="/ppt/slides/slide2.xml" Id="R33e80b6305d1453e" /><Relationship Type="http://schemas.openxmlformats.org/officeDocument/2006/relationships/slide" Target="/ppt/slides/slide3.xml" Id="R28bfe590fda54b80" /><Relationship Type="http://schemas.openxmlformats.org/officeDocument/2006/relationships/slide" Target="/ppt/slides/slide4.xml" Id="Rd0c9703254eb4d0f" /><Relationship Type="http://schemas.openxmlformats.org/officeDocument/2006/relationships/slide" Target="/ppt/slides/slide5.xml" Id="R992fcf08603e4127" /><Relationship Type="http://schemas.openxmlformats.org/officeDocument/2006/relationships/slide" Target="/ppt/slides/slide6.xml" Id="Rb8db8c9e1c554489" /><Relationship Type="http://schemas.openxmlformats.org/officeDocument/2006/relationships/slide" Target="/ppt/slides/slide7.xml" Id="Rc01760f2504341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17a07b067c45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487fbca0f346b0" /><Relationship Type="http://schemas.openxmlformats.org/officeDocument/2006/relationships/theme" Target="/ppt/slideMasters/theme/theme1.xml" Id="R6f43f9dd43e24f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487fbca0f346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27a95289ce49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a0eb481f1c4b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c5d9fa99064c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98f16141884f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018eca34c641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48ce731ae84e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60583a73d545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JENSEN HVITEVARER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JENSEN HVITEVARER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JENSEN HVITEVARER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JENSEN HVITEVARER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JENSEN HVITEVARER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JENSEN HVITEVARER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4 694 953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−490 261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−503 470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−473 470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2 815 964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JENSEN HVITEVARER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JENSEN FRANK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JENSEN HVITEVARER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926 977 415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JENSEN HVITEVARER AS</a:t>
            </a:r>
          </a:p>
        </p:txBody>
      </p:sp>
    </p:spTree>
  </p:cSld>
  <p:clrMapOvr>
    <a:masterClrMapping xmlns:a="http://schemas.openxmlformats.org/drawingml/2006/main"/>
  </p:clrMapOvr>
</p:sld>
</file>