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753019ab2d44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35e987066446cc"/>
  </p:sldMasterIdLst>
  <p:sldIdLst>
    <p:sldId xmlns:r="http://schemas.openxmlformats.org/officeDocument/2006/relationships" id="256" r:id="R3b39c7e481e94dc3"/>
    <p:sldId xmlns:r="http://schemas.openxmlformats.org/officeDocument/2006/relationships" id="257" r:id="R722f90efd6f049c9"/>
    <p:sldId xmlns:r="http://schemas.openxmlformats.org/officeDocument/2006/relationships" id="258" r:id="R5a8600b85bc34365"/>
    <p:sldId xmlns:r="http://schemas.openxmlformats.org/officeDocument/2006/relationships" id="259" r:id="Rf314dca53e0e4ee2"/>
    <p:sldId xmlns:r="http://schemas.openxmlformats.org/officeDocument/2006/relationships" id="260" r:id="Rc6c6fad0b1a14ff3"/>
    <p:sldId xmlns:r="http://schemas.openxmlformats.org/officeDocument/2006/relationships" id="261" r:id="Rf9c2179eefd04194"/>
    <p:sldId xmlns:r="http://schemas.openxmlformats.org/officeDocument/2006/relationships" id="262" r:id="Rb9eecb49443b40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35e987066446cc" /><Relationship Type="http://schemas.openxmlformats.org/officeDocument/2006/relationships/slide" Target="/ppt/slides/slide1.xml" Id="R3b39c7e481e94dc3" /><Relationship Type="http://schemas.openxmlformats.org/officeDocument/2006/relationships/slide" Target="/ppt/slides/slide2.xml" Id="R722f90efd6f049c9" /><Relationship Type="http://schemas.openxmlformats.org/officeDocument/2006/relationships/slide" Target="/ppt/slides/slide3.xml" Id="R5a8600b85bc34365" /><Relationship Type="http://schemas.openxmlformats.org/officeDocument/2006/relationships/slide" Target="/ppt/slides/slide4.xml" Id="Rf314dca53e0e4ee2" /><Relationship Type="http://schemas.openxmlformats.org/officeDocument/2006/relationships/slide" Target="/ppt/slides/slide5.xml" Id="Rc6c6fad0b1a14ff3" /><Relationship Type="http://schemas.openxmlformats.org/officeDocument/2006/relationships/slide" Target="/ppt/slides/slide6.xml" Id="Rf9c2179eefd04194" /><Relationship Type="http://schemas.openxmlformats.org/officeDocument/2006/relationships/slide" Target="/ppt/slides/slide7.xml" Id="Rb9eecb49443b40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f770fbb1de4c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d4f992657f4832" /><Relationship Type="http://schemas.openxmlformats.org/officeDocument/2006/relationships/theme" Target="/ppt/slideMasters/theme/theme1.xml" Id="Rb68771b2db8e4be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d4f992657f48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89685cbce649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503b7638ab43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3335c0258b46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42a19cf50044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2c2b8cd1274d5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190db308864cf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69a62d2f7248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FJORD1 TOPCO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FJORD1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FJORD1 TOPCO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FJORD1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FJORD1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FJORD1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3 055 745 000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4 303 980 000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FJORD1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HAVILAFJORD AS  –  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RUNDE HOLDCO AS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FJORD1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926 970 542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FJORD1 TOPCO AS</a:t>
            </a:r>
          </a:p>
        </p:txBody>
      </p:sp>
    </p:spTree>
  </p:cSld>
  <p:clrMapOvr>
    <a:masterClrMapping xmlns:a="http://schemas.openxmlformats.org/drawingml/2006/main"/>
  </p:clrMapOvr>
</p:sld>
</file>