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150f6b26554f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956a42f08b463d"/>
  </p:sldMasterIdLst>
  <p:sldIdLst>
    <p:sldId xmlns:r="http://schemas.openxmlformats.org/officeDocument/2006/relationships" id="256" r:id="Rc661e5f8d19c4c49"/>
    <p:sldId xmlns:r="http://schemas.openxmlformats.org/officeDocument/2006/relationships" id="257" r:id="R9c31182561e34459"/>
    <p:sldId xmlns:r="http://schemas.openxmlformats.org/officeDocument/2006/relationships" id="258" r:id="R45b8c3a5e2ca448c"/>
    <p:sldId xmlns:r="http://schemas.openxmlformats.org/officeDocument/2006/relationships" id="259" r:id="R20374e9ebe034819"/>
    <p:sldId xmlns:r="http://schemas.openxmlformats.org/officeDocument/2006/relationships" id="260" r:id="R30637e33b3474a7e"/>
    <p:sldId xmlns:r="http://schemas.openxmlformats.org/officeDocument/2006/relationships" id="261" r:id="R37f641170f8d4875"/>
    <p:sldId xmlns:r="http://schemas.openxmlformats.org/officeDocument/2006/relationships" id="262" r:id="Rfef762a5fd3a40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56a42f08b463d" /><Relationship Type="http://schemas.openxmlformats.org/officeDocument/2006/relationships/slide" Target="/ppt/slides/slide1.xml" Id="Rc661e5f8d19c4c49" /><Relationship Type="http://schemas.openxmlformats.org/officeDocument/2006/relationships/slide" Target="/ppt/slides/slide2.xml" Id="R9c31182561e34459" /><Relationship Type="http://schemas.openxmlformats.org/officeDocument/2006/relationships/slide" Target="/ppt/slides/slide3.xml" Id="R45b8c3a5e2ca448c" /><Relationship Type="http://schemas.openxmlformats.org/officeDocument/2006/relationships/slide" Target="/ppt/slides/slide4.xml" Id="R20374e9ebe034819" /><Relationship Type="http://schemas.openxmlformats.org/officeDocument/2006/relationships/slide" Target="/ppt/slides/slide5.xml" Id="R30637e33b3474a7e" /><Relationship Type="http://schemas.openxmlformats.org/officeDocument/2006/relationships/slide" Target="/ppt/slides/slide6.xml" Id="R37f641170f8d4875" /><Relationship Type="http://schemas.openxmlformats.org/officeDocument/2006/relationships/slide" Target="/ppt/slides/slide7.xml" Id="Rfef762a5fd3a40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a51ef7c9f42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f9a02fd844c83" /><Relationship Type="http://schemas.openxmlformats.org/officeDocument/2006/relationships/theme" Target="/ppt/slideMasters/theme/theme1.xml" Id="R1afb6ecf0d4847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6f9a02fd844c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0174d7bb94b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8b5d8fc6644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d0d71388d47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49752f9d943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dbc076a5a44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4c9cfe8c846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a9dab0fbd49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ROSENDAL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ROSENDAL BYGG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12 414 239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235 621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2 468 982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BREHME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HEGGVOLL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MYRVIK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Frydenbergvegen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926 969 730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