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e7269d8bca94c4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f59a86a6d524e79"/>
  </p:sldMasterIdLst>
  <p:sldIdLst>
    <p:sldId xmlns:r="http://schemas.openxmlformats.org/officeDocument/2006/relationships" id="256" r:id="R82ee6b1d15b741a4"/>
    <p:sldId xmlns:r="http://schemas.openxmlformats.org/officeDocument/2006/relationships" id="257" r:id="Rd96f63b0069846ae"/>
    <p:sldId xmlns:r="http://schemas.openxmlformats.org/officeDocument/2006/relationships" id="258" r:id="R2fe6940d57c945fe"/>
    <p:sldId xmlns:r="http://schemas.openxmlformats.org/officeDocument/2006/relationships" id="259" r:id="R293415939016412d"/>
    <p:sldId xmlns:r="http://schemas.openxmlformats.org/officeDocument/2006/relationships" id="260" r:id="R4699e3438906427c"/>
    <p:sldId xmlns:r="http://schemas.openxmlformats.org/officeDocument/2006/relationships" id="261" r:id="R8654fe03bde24d65"/>
    <p:sldId xmlns:r="http://schemas.openxmlformats.org/officeDocument/2006/relationships" id="262" r:id="R656aa36ed81c4d9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f59a86a6d524e79" /><Relationship Type="http://schemas.openxmlformats.org/officeDocument/2006/relationships/slide" Target="/ppt/slides/slide1.xml" Id="R82ee6b1d15b741a4" /><Relationship Type="http://schemas.openxmlformats.org/officeDocument/2006/relationships/slide" Target="/ppt/slides/slide2.xml" Id="Rd96f63b0069846ae" /><Relationship Type="http://schemas.openxmlformats.org/officeDocument/2006/relationships/slide" Target="/ppt/slides/slide3.xml" Id="R2fe6940d57c945fe" /><Relationship Type="http://schemas.openxmlformats.org/officeDocument/2006/relationships/slide" Target="/ppt/slides/slide4.xml" Id="R293415939016412d" /><Relationship Type="http://schemas.openxmlformats.org/officeDocument/2006/relationships/slide" Target="/ppt/slides/slide5.xml" Id="R4699e3438906427c" /><Relationship Type="http://schemas.openxmlformats.org/officeDocument/2006/relationships/slide" Target="/ppt/slides/slide6.xml" Id="R8654fe03bde24d65" /><Relationship Type="http://schemas.openxmlformats.org/officeDocument/2006/relationships/slide" Target="/ppt/slides/slide7.xml" Id="R656aa36ed81c4d9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700a4d813104b3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3cd98ef4de4cf4" /><Relationship Type="http://schemas.openxmlformats.org/officeDocument/2006/relationships/theme" Target="/ppt/slideMasters/theme/theme1.xml" Id="R91f0043f09d9449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83cd98ef4de4cf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7a767e4e0c4a7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c941fbfbff4a1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a432ba89334a5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3dcd8311cb44b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05f526be944c2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855c2dc27146c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981e4c129e4d6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ROSENDAL BYGG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ROSENDAL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ROSENDAL BYGG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ROSENDAL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ROSENDAL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ROSENDAL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12 414 239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235 621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181 033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1 176 473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2 468 982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ROSENDAL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HEGGVOLL HOLDING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MYRVIK HOLDING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ROSENDAL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Frydenbergvegen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7050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926 969 730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ROSENDAL BYGG AS</a:t>
            </a:r>
          </a:p>
        </p:txBody>
      </p:sp>
    </p:spTree>
  </p:cSld>
  <p:clrMapOvr>
    <a:masterClrMapping xmlns:a="http://schemas.openxmlformats.org/drawingml/2006/main"/>
  </p:clrMapOvr>
</p:sld>
</file>