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b7a8bc37b7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fc059bd5a41ff"/>
  </p:sldMasterIdLst>
  <p:sldIdLst>
    <p:sldId xmlns:r="http://schemas.openxmlformats.org/officeDocument/2006/relationships" id="256" r:id="Rc96cdeb45fc940a0"/>
    <p:sldId xmlns:r="http://schemas.openxmlformats.org/officeDocument/2006/relationships" id="257" r:id="Rf2ec6e0d2a4d497f"/>
    <p:sldId xmlns:r="http://schemas.openxmlformats.org/officeDocument/2006/relationships" id="258" r:id="Rfe9ca3c88f854508"/>
    <p:sldId xmlns:r="http://schemas.openxmlformats.org/officeDocument/2006/relationships" id="259" r:id="Ra1cdfb63f6a74401"/>
    <p:sldId xmlns:r="http://schemas.openxmlformats.org/officeDocument/2006/relationships" id="260" r:id="Rb19ff635c4234f97"/>
    <p:sldId xmlns:r="http://schemas.openxmlformats.org/officeDocument/2006/relationships" id="261" r:id="R4730486d22e84ed3"/>
    <p:sldId xmlns:r="http://schemas.openxmlformats.org/officeDocument/2006/relationships" id="262" r:id="Rad448e18b95d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fc059bd5a41ff" /><Relationship Type="http://schemas.openxmlformats.org/officeDocument/2006/relationships/slide" Target="/ppt/slides/slide1.xml" Id="Rc96cdeb45fc940a0" /><Relationship Type="http://schemas.openxmlformats.org/officeDocument/2006/relationships/slide" Target="/ppt/slides/slide2.xml" Id="Rf2ec6e0d2a4d497f" /><Relationship Type="http://schemas.openxmlformats.org/officeDocument/2006/relationships/slide" Target="/ppt/slides/slide3.xml" Id="Rfe9ca3c88f854508" /><Relationship Type="http://schemas.openxmlformats.org/officeDocument/2006/relationships/slide" Target="/ppt/slides/slide4.xml" Id="Ra1cdfb63f6a74401" /><Relationship Type="http://schemas.openxmlformats.org/officeDocument/2006/relationships/slide" Target="/ppt/slides/slide5.xml" Id="Rb19ff635c4234f97" /><Relationship Type="http://schemas.openxmlformats.org/officeDocument/2006/relationships/slide" Target="/ppt/slides/slide6.xml" Id="R4730486d22e84ed3" /><Relationship Type="http://schemas.openxmlformats.org/officeDocument/2006/relationships/slide" Target="/ppt/slides/slide7.xml" Id="Rad448e18b95d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e05663de8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3ceadf0364d6b" /><Relationship Type="http://schemas.openxmlformats.org/officeDocument/2006/relationships/theme" Target="/ppt/slideMasters/theme/theme1.xml" Id="Rfaf16244207d4f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23ceadf036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2a464ec30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c55a4cdbb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532951e0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5c8f5c7294d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dd5b1432b48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5496bfcf8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2c985a49a4e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GAMBA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Dyvekes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926 955 950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