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add0d14f8674ea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eb91e5b1c3a4245"/>
  </p:sldMasterIdLst>
  <p:sldIdLst>
    <p:sldId xmlns:r="http://schemas.openxmlformats.org/officeDocument/2006/relationships" id="256" r:id="R2f566ea620dd43c4"/>
    <p:sldId xmlns:r="http://schemas.openxmlformats.org/officeDocument/2006/relationships" id="257" r:id="R838fe07d56394ed7"/>
    <p:sldId xmlns:r="http://schemas.openxmlformats.org/officeDocument/2006/relationships" id="258" r:id="Rf445ad5768f84b25"/>
    <p:sldId xmlns:r="http://schemas.openxmlformats.org/officeDocument/2006/relationships" id="259" r:id="R3c2b36cafd194806"/>
    <p:sldId xmlns:r="http://schemas.openxmlformats.org/officeDocument/2006/relationships" id="260" r:id="R8932da09b99549db"/>
    <p:sldId xmlns:r="http://schemas.openxmlformats.org/officeDocument/2006/relationships" id="261" r:id="Rc025ce993a354964"/>
    <p:sldId xmlns:r="http://schemas.openxmlformats.org/officeDocument/2006/relationships" id="262" r:id="Reaa4b4aa87a0446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eb91e5b1c3a4245" /><Relationship Type="http://schemas.openxmlformats.org/officeDocument/2006/relationships/slide" Target="/ppt/slides/slide1.xml" Id="R2f566ea620dd43c4" /><Relationship Type="http://schemas.openxmlformats.org/officeDocument/2006/relationships/slide" Target="/ppt/slides/slide2.xml" Id="R838fe07d56394ed7" /><Relationship Type="http://schemas.openxmlformats.org/officeDocument/2006/relationships/slide" Target="/ppt/slides/slide3.xml" Id="Rf445ad5768f84b25" /><Relationship Type="http://schemas.openxmlformats.org/officeDocument/2006/relationships/slide" Target="/ppt/slides/slide4.xml" Id="R3c2b36cafd194806" /><Relationship Type="http://schemas.openxmlformats.org/officeDocument/2006/relationships/slide" Target="/ppt/slides/slide5.xml" Id="R8932da09b99549db" /><Relationship Type="http://schemas.openxmlformats.org/officeDocument/2006/relationships/slide" Target="/ppt/slides/slide6.xml" Id="Rc025ce993a354964" /><Relationship Type="http://schemas.openxmlformats.org/officeDocument/2006/relationships/slide" Target="/ppt/slides/slide7.xml" Id="Reaa4b4aa87a0446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5f1000e8f99409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09589fe43c4f60" /><Relationship Type="http://schemas.openxmlformats.org/officeDocument/2006/relationships/theme" Target="/ppt/slideMasters/theme/theme1.xml" Id="R1a2f2ba53d9943a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f09589fe43c4f6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8276cd6cf54df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dff6ff10e5439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6f72f57b62451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b8336e095a4f0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351ab041f2477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f28ea0c8774d8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a803ab1cf74c2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JOKS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JOKS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JOKS HOLDING AS ble etablert [år] og holder til i Bjørnemyr.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JOKS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JOKS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JOKS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−20 066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−34 254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−60 415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5 630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JOKS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JOKS-HANSSEN ANNE-HELEN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JOKS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Tømmerbakke vei 35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1453 Bjørnemyr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926 935 151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JOKS HOLDING AS</a:t>
            </a:r>
          </a:p>
        </p:txBody>
      </p:sp>
    </p:spTree>
  </p:cSld>
  <p:clrMapOvr>
    <a:masterClrMapping xmlns:a="http://schemas.openxmlformats.org/drawingml/2006/main"/>
  </p:clrMapOvr>
</p:sld>
</file>