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789502eb3847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733dd2ba8d4c13"/>
  </p:sldMasterIdLst>
  <p:sldIdLst>
    <p:sldId xmlns:r="http://schemas.openxmlformats.org/officeDocument/2006/relationships" id="256" r:id="R82cc7a18d0e24e08"/>
    <p:sldId xmlns:r="http://schemas.openxmlformats.org/officeDocument/2006/relationships" id="257" r:id="Rff3bf26523824686"/>
    <p:sldId xmlns:r="http://schemas.openxmlformats.org/officeDocument/2006/relationships" id="258" r:id="Rb2c194246576435d"/>
    <p:sldId xmlns:r="http://schemas.openxmlformats.org/officeDocument/2006/relationships" id="259" r:id="R1fbb9adad7954159"/>
    <p:sldId xmlns:r="http://schemas.openxmlformats.org/officeDocument/2006/relationships" id="260" r:id="Redf3f554c08c44c6"/>
    <p:sldId xmlns:r="http://schemas.openxmlformats.org/officeDocument/2006/relationships" id="261" r:id="R82224f3ba8564b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733dd2ba8d4c13" /><Relationship Type="http://schemas.openxmlformats.org/officeDocument/2006/relationships/slide" Target="/ppt/slides/slide1.xml" Id="R82cc7a18d0e24e08" /><Relationship Type="http://schemas.openxmlformats.org/officeDocument/2006/relationships/slide" Target="/ppt/slides/slide2.xml" Id="Rff3bf26523824686" /><Relationship Type="http://schemas.openxmlformats.org/officeDocument/2006/relationships/slide" Target="/ppt/slides/slide3.xml" Id="Rb2c194246576435d" /><Relationship Type="http://schemas.openxmlformats.org/officeDocument/2006/relationships/slide" Target="/ppt/slides/slide4.xml" Id="R1fbb9adad7954159" /><Relationship Type="http://schemas.openxmlformats.org/officeDocument/2006/relationships/slide" Target="/ppt/slides/slide5.xml" Id="Redf3f554c08c44c6" /><Relationship Type="http://schemas.openxmlformats.org/officeDocument/2006/relationships/slide" Target="/ppt/slides/slide6.xml" Id="R82224f3ba8564b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c56ed35e4d44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2ca63ef8d4e67" /><Relationship Type="http://schemas.openxmlformats.org/officeDocument/2006/relationships/theme" Target="/ppt/slideMasters/theme/theme1.xml" Id="R1ad97714dcc743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72ca63ef8d4e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39056d03f42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3e4fb20a145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7a5ba2c0648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aab9306684d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198c99bb045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31cebcfbc47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DDR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DDR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256 047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1 601 552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House of Business, Fridtjof Nansens plass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926 908 294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DDR HOLDING AS</a:t>
            </a:r>
          </a:p>
        </p:txBody>
      </p:sp>
    </p:spTree>
  </p:cSld>
  <p:clrMapOvr>
    <a:masterClrMapping xmlns:a="http://schemas.openxmlformats.org/drawingml/2006/main"/>
  </p:clrMapOvr>
</p:sld>
</file>