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e14e58fa1c40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f0ba2f5dd24d7b"/>
  </p:sldMasterIdLst>
  <p:sldIdLst>
    <p:sldId xmlns:r="http://schemas.openxmlformats.org/officeDocument/2006/relationships" id="256" r:id="R2a91ac0adb194e81"/>
    <p:sldId xmlns:r="http://schemas.openxmlformats.org/officeDocument/2006/relationships" id="257" r:id="Ra446adc77df748ac"/>
    <p:sldId xmlns:r="http://schemas.openxmlformats.org/officeDocument/2006/relationships" id="258" r:id="R5cd6a4df804b47e1"/>
    <p:sldId xmlns:r="http://schemas.openxmlformats.org/officeDocument/2006/relationships" id="259" r:id="R4c2d09670ec64651"/>
    <p:sldId xmlns:r="http://schemas.openxmlformats.org/officeDocument/2006/relationships" id="260" r:id="R26bcc1b3c0bf48ab"/>
    <p:sldId xmlns:r="http://schemas.openxmlformats.org/officeDocument/2006/relationships" id="261" r:id="R868790b74d3446a5"/>
    <p:sldId xmlns:r="http://schemas.openxmlformats.org/officeDocument/2006/relationships" id="262" r:id="R2c7a7720951245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0ba2f5dd24d7b" /><Relationship Type="http://schemas.openxmlformats.org/officeDocument/2006/relationships/slide" Target="/ppt/slides/slide1.xml" Id="R2a91ac0adb194e81" /><Relationship Type="http://schemas.openxmlformats.org/officeDocument/2006/relationships/slide" Target="/ppt/slides/slide2.xml" Id="Ra446adc77df748ac" /><Relationship Type="http://schemas.openxmlformats.org/officeDocument/2006/relationships/slide" Target="/ppt/slides/slide3.xml" Id="R5cd6a4df804b47e1" /><Relationship Type="http://schemas.openxmlformats.org/officeDocument/2006/relationships/slide" Target="/ppt/slides/slide4.xml" Id="R4c2d09670ec64651" /><Relationship Type="http://schemas.openxmlformats.org/officeDocument/2006/relationships/slide" Target="/ppt/slides/slide5.xml" Id="R26bcc1b3c0bf48ab" /><Relationship Type="http://schemas.openxmlformats.org/officeDocument/2006/relationships/slide" Target="/ppt/slides/slide6.xml" Id="R868790b74d3446a5" /><Relationship Type="http://schemas.openxmlformats.org/officeDocument/2006/relationships/slide" Target="/ppt/slides/slide7.xml" Id="R2c7a7720951245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9acbfe3cd64f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0e89dd2564640" /><Relationship Type="http://schemas.openxmlformats.org/officeDocument/2006/relationships/theme" Target="/ppt/slideMasters/theme/theme1.xml" Id="R35618da7735646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10e89dd25646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86343b98541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b1f8584e346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0d26fef4e40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0c8d72aa84d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140b224ec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c0d87d2e348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f70edcd9b42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CARLING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CARLING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CARLING BYGG AS ble etablert [år] og holder til i Todalen.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CARLING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CARLING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CARLING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21 276 696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−537 295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−516 154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7 077 116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CARLING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GIRTS STABLINIEKS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CARLING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Bruvollen, Todalsvegen 1399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6645 Todalen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info@carlingbygg.com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www.carlinghouses.com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926 907 166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CARLING BYGG AS</a:t>
            </a:r>
          </a:p>
        </p:txBody>
      </p:sp>
    </p:spTree>
  </p:cSld>
  <p:clrMapOvr>
    <a:masterClrMapping xmlns:a="http://schemas.openxmlformats.org/drawingml/2006/main"/>
  </p:clrMapOvr>
</p:sld>
</file>