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c16a6acb6e40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2d16f07cb4d6c"/>
  </p:sldMasterIdLst>
  <p:sldIdLst>
    <p:sldId xmlns:r="http://schemas.openxmlformats.org/officeDocument/2006/relationships" id="256" r:id="R0d21a647ac12404b"/>
    <p:sldId xmlns:r="http://schemas.openxmlformats.org/officeDocument/2006/relationships" id="257" r:id="R2eaf29641b134c0c"/>
    <p:sldId xmlns:r="http://schemas.openxmlformats.org/officeDocument/2006/relationships" id="258" r:id="R40446010571a4a72"/>
    <p:sldId xmlns:r="http://schemas.openxmlformats.org/officeDocument/2006/relationships" id="259" r:id="Re768e8dbac1e412d"/>
    <p:sldId xmlns:r="http://schemas.openxmlformats.org/officeDocument/2006/relationships" id="260" r:id="R4db51b3b59f54c50"/>
    <p:sldId xmlns:r="http://schemas.openxmlformats.org/officeDocument/2006/relationships" id="261" r:id="R64e8b8f2b1ea45c6"/>
    <p:sldId xmlns:r="http://schemas.openxmlformats.org/officeDocument/2006/relationships" id="262" r:id="Re68e5a2d8466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2d16f07cb4d6c" /><Relationship Type="http://schemas.openxmlformats.org/officeDocument/2006/relationships/slide" Target="/ppt/slides/slide1.xml" Id="R0d21a647ac12404b" /><Relationship Type="http://schemas.openxmlformats.org/officeDocument/2006/relationships/slide" Target="/ppt/slides/slide2.xml" Id="R2eaf29641b134c0c" /><Relationship Type="http://schemas.openxmlformats.org/officeDocument/2006/relationships/slide" Target="/ppt/slides/slide3.xml" Id="R40446010571a4a72" /><Relationship Type="http://schemas.openxmlformats.org/officeDocument/2006/relationships/slide" Target="/ppt/slides/slide4.xml" Id="Re768e8dbac1e412d" /><Relationship Type="http://schemas.openxmlformats.org/officeDocument/2006/relationships/slide" Target="/ppt/slides/slide5.xml" Id="R4db51b3b59f54c50" /><Relationship Type="http://schemas.openxmlformats.org/officeDocument/2006/relationships/slide" Target="/ppt/slides/slide6.xml" Id="R64e8b8f2b1ea45c6" /><Relationship Type="http://schemas.openxmlformats.org/officeDocument/2006/relationships/slide" Target="/ppt/slides/slide7.xml" Id="Re68e5a2d8466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364d860af40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38fafe4cf4866" /><Relationship Type="http://schemas.openxmlformats.org/officeDocument/2006/relationships/theme" Target="/ppt/slideMasters/theme/theme1.xml" Id="R5059775bb0cd42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38fafe4cf48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d6e72981249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6065c147443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0aae357d14a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98b7eec4344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6313778604e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c068d5a2d47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2d744312a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CATAN ISLAND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CATAN ISLAND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135 433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2 868 261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STEENSEN BJØRHEIM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Sigmund Steensen Bjørheim, Nedre Stokkavei 100A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CATAN ISLAND AS</a:t>
            </a:r>
          </a:p>
        </p:txBody>
      </p:sp>
    </p:spTree>
  </p:cSld>
  <p:clrMapOvr>
    <a:masterClrMapping xmlns:a="http://schemas.openxmlformats.org/drawingml/2006/main"/>
  </p:clrMapOvr>
</p:sld>
</file>