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636bbd5dec45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af811c7ec44536"/>
  </p:sldMasterIdLst>
  <p:sldIdLst>
    <p:sldId xmlns:r="http://schemas.openxmlformats.org/officeDocument/2006/relationships" id="256" r:id="R6c3c0b9057dc4230"/>
    <p:sldId xmlns:r="http://schemas.openxmlformats.org/officeDocument/2006/relationships" id="257" r:id="R46ca5e1883d74da5"/>
    <p:sldId xmlns:r="http://schemas.openxmlformats.org/officeDocument/2006/relationships" id="258" r:id="R8e1a1b3019eb493a"/>
    <p:sldId xmlns:r="http://schemas.openxmlformats.org/officeDocument/2006/relationships" id="259" r:id="R42001c39f7164e57"/>
    <p:sldId xmlns:r="http://schemas.openxmlformats.org/officeDocument/2006/relationships" id="260" r:id="Raf19cea2483b4a99"/>
    <p:sldId xmlns:r="http://schemas.openxmlformats.org/officeDocument/2006/relationships" id="261" r:id="R487cbebdb663468c"/>
    <p:sldId xmlns:r="http://schemas.openxmlformats.org/officeDocument/2006/relationships" id="262" r:id="Rc632fa792f154b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f811c7ec44536" /><Relationship Type="http://schemas.openxmlformats.org/officeDocument/2006/relationships/slide" Target="/ppt/slides/slide1.xml" Id="R6c3c0b9057dc4230" /><Relationship Type="http://schemas.openxmlformats.org/officeDocument/2006/relationships/slide" Target="/ppt/slides/slide2.xml" Id="R46ca5e1883d74da5" /><Relationship Type="http://schemas.openxmlformats.org/officeDocument/2006/relationships/slide" Target="/ppt/slides/slide3.xml" Id="R8e1a1b3019eb493a" /><Relationship Type="http://schemas.openxmlformats.org/officeDocument/2006/relationships/slide" Target="/ppt/slides/slide4.xml" Id="R42001c39f7164e57" /><Relationship Type="http://schemas.openxmlformats.org/officeDocument/2006/relationships/slide" Target="/ppt/slides/slide5.xml" Id="Raf19cea2483b4a99" /><Relationship Type="http://schemas.openxmlformats.org/officeDocument/2006/relationships/slide" Target="/ppt/slides/slide6.xml" Id="R487cbebdb663468c" /><Relationship Type="http://schemas.openxmlformats.org/officeDocument/2006/relationships/slide" Target="/ppt/slides/slide7.xml" Id="Rc632fa792f154b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02bf71f0a941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75ae4fd4d4c4a" /><Relationship Type="http://schemas.openxmlformats.org/officeDocument/2006/relationships/theme" Target="/ppt/slideMasters/theme/theme1.xml" Id="Rf43c7ce66fd643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775ae4fd4d4c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71312385249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5476f004c40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e429eaf6a44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a5f38b4e24e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9e966994242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a3cbdddfe43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7a39531d645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ENGERSBORG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ENGERSBORG AS ble etablert [år] og holder til i Årnes.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818 824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735 332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589 330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3 086 337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7 048 316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Pakkhusgata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2150 Årnes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926 899 988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ENGERSBORG AS</a:t>
            </a:r>
          </a:p>
        </p:txBody>
      </p:sp>
    </p:spTree>
  </p:cSld>
  <p:clrMapOvr>
    <a:masterClrMapping xmlns:a="http://schemas.openxmlformats.org/drawingml/2006/main"/>
  </p:clrMapOvr>
</p:sld>
</file>