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68c95b7877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f0730dcd9a427e"/>
  </p:sldMasterIdLst>
  <p:sldIdLst>
    <p:sldId xmlns:r="http://schemas.openxmlformats.org/officeDocument/2006/relationships" id="256" r:id="Rae12061ee5414222"/>
    <p:sldId xmlns:r="http://schemas.openxmlformats.org/officeDocument/2006/relationships" id="257" r:id="R32b19ad0e02e40cd"/>
    <p:sldId xmlns:r="http://schemas.openxmlformats.org/officeDocument/2006/relationships" id="258" r:id="R2173a616087c4d46"/>
    <p:sldId xmlns:r="http://schemas.openxmlformats.org/officeDocument/2006/relationships" id="259" r:id="R50dff9f6ed254be7"/>
    <p:sldId xmlns:r="http://schemas.openxmlformats.org/officeDocument/2006/relationships" id="260" r:id="Rafbca4f231fe4d68"/>
    <p:sldId xmlns:r="http://schemas.openxmlformats.org/officeDocument/2006/relationships" id="261" r:id="R61177ca5c7b84563"/>
    <p:sldId xmlns:r="http://schemas.openxmlformats.org/officeDocument/2006/relationships" id="262" r:id="R2bbdab954aac48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0730dcd9a427e" /><Relationship Type="http://schemas.openxmlformats.org/officeDocument/2006/relationships/slide" Target="/ppt/slides/slide1.xml" Id="Rae12061ee5414222" /><Relationship Type="http://schemas.openxmlformats.org/officeDocument/2006/relationships/slide" Target="/ppt/slides/slide2.xml" Id="R32b19ad0e02e40cd" /><Relationship Type="http://schemas.openxmlformats.org/officeDocument/2006/relationships/slide" Target="/ppt/slides/slide3.xml" Id="R2173a616087c4d46" /><Relationship Type="http://schemas.openxmlformats.org/officeDocument/2006/relationships/slide" Target="/ppt/slides/slide4.xml" Id="R50dff9f6ed254be7" /><Relationship Type="http://schemas.openxmlformats.org/officeDocument/2006/relationships/slide" Target="/ppt/slides/slide5.xml" Id="Rafbca4f231fe4d68" /><Relationship Type="http://schemas.openxmlformats.org/officeDocument/2006/relationships/slide" Target="/ppt/slides/slide6.xml" Id="R61177ca5c7b84563" /><Relationship Type="http://schemas.openxmlformats.org/officeDocument/2006/relationships/slide" Target="/ppt/slides/slide7.xml" Id="R2bbdab954aac48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ea0c9bfd342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5908381af491a" /><Relationship Type="http://schemas.openxmlformats.org/officeDocument/2006/relationships/theme" Target="/ppt/slideMasters/theme/theme1.xml" Id="Raa463fb44dd0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55908381af49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63f980cd04c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8db2d686f45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da25cdb9a4d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224b7fa5f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f1230534b41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4832c40f442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fca85b0244d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HERAMB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HERAMB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616 357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HERAMB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926 899 724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