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71f917e69948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2b784b983416d"/>
  </p:sldMasterIdLst>
  <p:sldIdLst>
    <p:sldId xmlns:r="http://schemas.openxmlformats.org/officeDocument/2006/relationships" id="256" r:id="R399195f5e0504015"/>
    <p:sldId xmlns:r="http://schemas.openxmlformats.org/officeDocument/2006/relationships" id="257" r:id="R8ce71e387a79491e"/>
    <p:sldId xmlns:r="http://schemas.openxmlformats.org/officeDocument/2006/relationships" id="258" r:id="R1c2e9398c7e0492f"/>
    <p:sldId xmlns:r="http://schemas.openxmlformats.org/officeDocument/2006/relationships" id="259" r:id="Rca2cefc1ba2b4ebb"/>
    <p:sldId xmlns:r="http://schemas.openxmlformats.org/officeDocument/2006/relationships" id="260" r:id="R70b79f44bcd14e92"/>
    <p:sldId xmlns:r="http://schemas.openxmlformats.org/officeDocument/2006/relationships" id="261" r:id="R6265b9a2819d40e8"/>
    <p:sldId xmlns:r="http://schemas.openxmlformats.org/officeDocument/2006/relationships" id="262" r:id="R3df93989d76944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2b784b983416d" /><Relationship Type="http://schemas.openxmlformats.org/officeDocument/2006/relationships/slide" Target="/ppt/slides/slide1.xml" Id="R399195f5e0504015" /><Relationship Type="http://schemas.openxmlformats.org/officeDocument/2006/relationships/slide" Target="/ppt/slides/slide2.xml" Id="R8ce71e387a79491e" /><Relationship Type="http://schemas.openxmlformats.org/officeDocument/2006/relationships/slide" Target="/ppt/slides/slide3.xml" Id="R1c2e9398c7e0492f" /><Relationship Type="http://schemas.openxmlformats.org/officeDocument/2006/relationships/slide" Target="/ppt/slides/slide4.xml" Id="Rca2cefc1ba2b4ebb" /><Relationship Type="http://schemas.openxmlformats.org/officeDocument/2006/relationships/slide" Target="/ppt/slides/slide5.xml" Id="R70b79f44bcd14e92" /><Relationship Type="http://schemas.openxmlformats.org/officeDocument/2006/relationships/slide" Target="/ppt/slides/slide6.xml" Id="R6265b9a2819d40e8" /><Relationship Type="http://schemas.openxmlformats.org/officeDocument/2006/relationships/slide" Target="/ppt/slides/slide7.xml" Id="R3df93989d76944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7358ec5e641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c9fc23f5e4dbb" /><Relationship Type="http://schemas.openxmlformats.org/officeDocument/2006/relationships/theme" Target="/ppt/slideMasters/theme/theme1.xml" Id="Ra34587e2e331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ec9fc23f5e4d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72b9fb08545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04418a0c541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06d7e98ab40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2488fc5194b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1b2c62e5743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5d8844a194c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f63c3714d4a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HERAMB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HERAMB INVEST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616 357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HERAMB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926 899 724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