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56e120e4b6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04c84a405d4b02"/>
  </p:sldMasterIdLst>
  <p:sldIdLst>
    <p:sldId xmlns:r="http://schemas.openxmlformats.org/officeDocument/2006/relationships" id="256" r:id="Ra5f25addfcb748c9"/>
    <p:sldId xmlns:r="http://schemas.openxmlformats.org/officeDocument/2006/relationships" id="257" r:id="Ra259a95ffa734d89"/>
    <p:sldId xmlns:r="http://schemas.openxmlformats.org/officeDocument/2006/relationships" id="258" r:id="Rd8cfd14842054371"/>
    <p:sldId xmlns:r="http://schemas.openxmlformats.org/officeDocument/2006/relationships" id="259" r:id="Rdc635406510e4c83"/>
    <p:sldId xmlns:r="http://schemas.openxmlformats.org/officeDocument/2006/relationships" id="260" r:id="R3f62b99c0798422d"/>
    <p:sldId xmlns:r="http://schemas.openxmlformats.org/officeDocument/2006/relationships" id="261" r:id="Rd8cbb4d08b984260"/>
    <p:sldId xmlns:r="http://schemas.openxmlformats.org/officeDocument/2006/relationships" id="262" r:id="Ra62121a73dad47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4c84a405d4b02" /><Relationship Type="http://schemas.openxmlformats.org/officeDocument/2006/relationships/slide" Target="/ppt/slides/slide1.xml" Id="Ra5f25addfcb748c9" /><Relationship Type="http://schemas.openxmlformats.org/officeDocument/2006/relationships/slide" Target="/ppt/slides/slide2.xml" Id="Ra259a95ffa734d89" /><Relationship Type="http://schemas.openxmlformats.org/officeDocument/2006/relationships/slide" Target="/ppt/slides/slide3.xml" Id="Rd8cfd14842054371" /><Relationship Type="http://schemas.openxmlformats.org/officeDocument/2006/relationships/slide" Target="/ppt/slides/slide4.xml" Id="Rdc635406510e4c83" /><Relationship Type="http://schemas.openxmlformats.org/officeDocument/2006/relationships/slide" Target="/ppt/slides/slide5.xml" Id="R3f62b99c0798422d" /><Relationship Type="http://schemas.openxmlformats.org/officeDocument/2006/relationships/slide" Target="/ppt/slides/slide6.xml" Id="Rd8cbb4d08b984260" /><Relationship Type="http://schemas.openxmlformats.org/officeDocument/2006/relationships/slide" Target="/ppt/slides/slide7.xml" Id="Ra62121a73dad47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f6560d98e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cf0adbde74f36" /><Relationship Type="http://schemas.openxmlformats.org/officeDocument/2006/relationships/theme" Target="/ppt/slideMasters/theme/theme1.xml" Id="Rd11593c574a5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cf0adbde7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f86e8f4e3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5885caa5c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4d3b1593e4e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4abee34a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eb4e5fa5f47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a949dd854d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9b7ffddc1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JOHAN BRAATEN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 BENTE BERGE BRAATEN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